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3"/>
  </p:notesMasterIdLst>
  <p:handoutMasterIdLst>
    <p:handoutMasterId r:id="rId14"/>
  </p:handoutMasterIdLst>
  <p:sldIdLst>
    <p:sldId id="256" r:id="rId5"/>
    <p:sldId id="258" r:id="rId6"/>
    <p:sldId id="259" r:id="rId7"/>
    <p:sldId id="260" r:id="rId8"/>
    <p:sldId id="261" r:id="rId9"/>
    <p:sldId id="262" r:id="rId10"/>
    <p:sldId id="263" r:id="rId11"/>
    <p:sldId id="257" r:id="rId12"/>
  </p:sldIdLst>
  <p:sldSz cx="12192000" cy="6858000"/>
  <p:notesSz cx="6858000" cy="103822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38B656EC-D568-4EF7-8842-9FA1AE1192C9}">
          <p14:sldIdLst>
            <p14:sldId id="256"/>
          </p14:sldIdLst>
        </p14:section>
        <p14:section name="Templates" id="{9254A54C-940C-41B8-B23E-EE820B0A929F}">
          <p14:sldIdLst>
            <p14:sldId id="258"/>
            <p14:sldId id="259"/>
            <p14:sldId id="260"/>
            <p14:sldId id="261"/>
            <p14:sldId id="262"/>
            <p14:sldId id="263"/>
          </p14:sldIdLst>
        </p14:section>
        <p14:section name="Closing" id="{69938DBA-5DF7-4837-9642-50A27F324E83}">
          <p14:sldIdLst>
            <p14:sldId id="25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60DEE0CF-0693-7473-CCB5-8444170754BB}" name="Lacey Butler" initials="LB" userId="S::labutle@microsoft.com::faf0500f-2275-4139-996d-e89c710b1c13"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4B47"/>
    <a:srgbClr val="3B2E58"/>
    <a:srgbClr val="525252"/>
    <a:srgbClr val="0077D4"/>
    <a:srgbClr val="FFFFFF"/>
    <a:srgbClr val="005B9E"/>
    <a:srgbClr val="D83B01"/>
    <a:srgbClr val="000000"/>
    <a:srgbClr val="50E6FF"/>
    <a:srgbClr val="FEF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EE7708-6656-5648-AE78-3DEE28448B2D}" v="31" dt="2020-10-14T02:19:54.5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50" autoAdjust="0"/>
    <p:restoredTop sz="78643" autoAdjust="0"/>
  </p:normalViewPr>
  <p:slideViewPr>
    <p:cSldViewPr snapToGrid="0">
      <p:cViewPr varScale="1">
        <p:scale>
          <a:sx n="122" d="100"/>
          <a:sy n="122" d="100"/>
        </p:scale>
        <p:origin x="968" y="192"/>
      </p:cViewPr>
      <p:guideLst/>
    </p:cSldViewPr>
  </p:slideViewPr>
  <p:outlineViewPr>
    <p:cViewPr>
      <p:scale>
        <a:sx n="33" d="100"/>
        <a:sy n="33" d="100"/>
      </p:scale>
      <p:origin x="0" y="-15888"/>
    </p:cViewPr>
  </p:outlineViewPr>
  <p:notesTextViewPr>
    <p:cViewPr>
      <p:scale>
        <a:sx n="3" d="2"/>
        <a:sy n="3" d="2"/>
      </p:scale>
      <p:origin x="0" y="0"/>
    </p:cViewPr>
  </p:notesTextViewPr>
  <p:sorterViewPr>
    <p:cViewPr varScale="1">
      <p:scale>
        <a:sx n="1" d="1"/>
        <a:sy n="1" d="1"/>
      </p:scale>
      <p:origin x="0" y="-279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Yoo" userId="72290f8e-9d14-4509-9bdc-6837d2b9e6e4" providerId="ADAL" clId="{E9EE7708-6656-5648-AE78-3DEE28448B2D}"/>
    <pc:docChg chg="undo custSel modSld sldOrd modMainMaster modSection">
      <pc:chgData name="Justin Yoo" userId="72290f8e-9d14-4509-9bdc-6837d2b9e6e4" providerId="ADAL" clId="{E9EE7708-6656-5648-AE78-3DEE28448B2D}" dt="2020-10-14T02:21:36.311" v="379" actId="17846"/>
      <pc:docMkLst>
        <pc:docMk/>
      </pc:docMkLst>
      <pc:sldChg chg="addSp delSp mod chgLayout">
        <pc:chgData name="Justin Yoo" userId="72290f8e-9d14-4509-9bdc-6837d2b9e6e4" providerId="ADAL" clId="{E9EE7708-6656-5648-AE78-3DEE28448B2D}" dt="2020-10-14T02:17:35.386" v="224" actId="478"/>
        <pc:sldMkLst>
          <pc:docMk/>
          <pc:sldMk cId="3612018860" sldId="259"/>
        </pc:sldMkLst>
        <pc:spChg chg="add del">
          <ac:chgData name="Justin Yoo" userId="72290f8e-9d14-4509-9bdc-6837d2b9e6e4" providerId="ADAL" clId="{E9EE7708-6656-5648-AE78-3DEE28448B2D}" dt="2020-10-14T02:17:35.386" v="224" actId="478"/>
          <ac:spMkLst>
            <pc:docMk/>
            <pc:sldMk cId="3612018860" sldId="259"/>
            <ac:spMk id="4" creationId="{5121841B-DB4C-A045-8F4F-56A91AEF119B}"/>
          </ac:spMkLst>
        </pc:spChg>
      </pc:sldChg>
      <pc:sldChg chg="addSp delSp modSp mod">
        <pc:chgData name="Justin Yoo" userId="72290f8e-9d14-4509-9bdc-6837d2b9e6e4" providerId="ADAL" clId="{E9EE7708-6656-5648-AE78-3DEE28448B2D}" dt="2020-10-14T02:16:56.636" v="220" actId="962"/>
        <pc:sldMkLst>
          <pc:docMk/>
          <pc:sldMk cId="3833698184" sldId="261"/>
        </pc:sldMkLst>
        <pc:spChg chg="add del mod">
          <ac:chgData name="Justin Yoo" userId="72290f8e-9d14-4509-9bdc-6837d2b9e6e4" providerId="ADAL" clId="{E9EE7708-6656-5648-AE78-3DEE28448B2D}" dt="2020-10-14T02:13:32.449" v="208" actId="478"/>
          <ac:spMkLst>
            <pc:docMk/>
            <pc:sldMk cId="3833698184" sldId="261"/>
            <ac:spMk id="5" creationId="{F4F8870F-FFB2-524F-BC84-DB5898DCF6A1}"/>
          </ac:spMkLst>
        </pc:spChg>
        <pc:spChg chg="add del mod">
          <ac:chgData name="Justin Yoo" userId="72290f8e-9d14-4509-9bdc-6837d2b9e6e4" providerId="ADAL" clId="{E9EE7708-6656-5648-AE78-3DEE28448B2D}" dt="2020-10-14T02:14:59.983" v="213"/>
          <ac:spMkLst>
            <pc:docMk/>
            <pc:sldMk cId="3833698184" sldId="261"/>
            <ac:spMk id="8" creationId="{E7AA6463-AE4A-994E-A61C-DDB89074E408}"/>
          </ac:spMkLst>
        </pc:spChg>
        <pc:spChg chg="add del mod">
          <ac:chgData name="Justin Yoo" userId="72290f8e-9d14-4509-9bdc-6837d2b9e6e4" providerId="ADAL" clId="{E9EE7708-6656-5648-AE78-3DEE28448B2D}" dt="2020-10-14T02:16:52.899" v="218"/>
          <ac:spMkLst>
            <pc:docMk/>
            <pc:sldMk cId="3833698184" sldId="261"/>
            <ac:spMk id="12" creationId="{797B5305-DDC7-494F-A513-3E9C7836C104}"/>
          </ac:spMkLst>
        </pc:spChg>
        <pc:picChg chg="add del">
          <ac:chgData name="Justin Yoo" userId="72290f8e-9d14-4509-9bdc-6837d2b9e6e4" providerId="ADAL" clId="{E9EE7708-6656-5648-AE78-3DEE28448B2D}" dt="2020-10-14T02:14:52.649" v="212" actId="478"/>
          <ac:picMkLst>
            <pc:docMk/>
            <pc:sldMk cId="3833698184" sldId="261"/>
            <ac:picMk id="6" creationId="{E5AE17E8-6DE0-BB40-BA54-49C3D33640CD}"/>
          </ac:picMkLst>
        </pc:picChg>
        <pc:picChg chg="add del mod">
          <ac:chgData name="Justin Yoo" userId="72290f8e-9d14-4509-9bdc-6837d2b9e6e4" providerId="ADAL" clId="{E9EE7708-6656-5648-AE78-3DEE28448B2D}" dt="2020-10-14T02:16:47.652" v="217" actId="478"/>
          <ac:picMkLst>
            <pc:docMk/>
            <pc:sldMk cId="3833698184" sldId="261"/>
            <ac:picMk id="10" creationId="{CC4C8302-D348-5A4B-91CE-2CB88C8FD7D6}"/>
          </ac:picMkLst>
        </pc:picChg>
        <pc:picChg chg="add mod">
          <ac:chgData name="Justin Yoo" userId="72290f8e-9d14-4509-9bdc-6837d2b9e6e4" providerId="ADAL" clId="{E9EE7708-6656-5648-AE78-3DEE28448B2D}" dt="2020-10-14T02:16:56.636" v="220" actId="962"/>
          <ac:picMkLst>
            <pc:docMk/>
            <pc:sldMk cId="3833698184" sldId="261"/>
            <ac:picMk id="14" creationId="{401522CB-4556-CA42-8D4E-B197876F27D4}"/>
          </ac:picMkLst>
        </pc:picChg>
      </pc:sldChg>
      <pc:sldChg chg="addSp delSp modSp mod">
        <pc:chgData name="Justin Yoo" userId="72290f8e-9d14-4509-9bdc-6837d2b9e6e4" providerId="ADAL" clId="{E9EE7708-6656-5648-AE78-3DEE28448B2D}" dt="2020-10-14T02:19:54.514" v="377"/>
        <pc:sldMkLst>
          <pc:docMk/>
          <pc:sldMk cId="1687869198" sldId="264"/>
        </pc:sldMkLst>
        <pc:spChg chg="add del mod">
          <ac:chgData name="Justin Yoo" userId="72290f8e-9d14-4509-9bdc-6837d2b9e6e4" providerId="ADAL" clId="{E9EE7708-6656-5648-AE78-3DEE28448B2D}" dt="2020-10-14T02:19:46.031" v="370"/>
          <ac:spMkLst>
            <pc:docMk/>
            <pc:sldMk cId="1687869198" sldId="264"/>
            <ac:spMk id="3" creationId="{31CF6C32-DEFE-B043-93DA-4F5172100E15}"/>
          </ac:spMkLst>
        </pc:spChg>
        <pc:spChg chg="add del mod">
          <ac:chgData name="Justin Yoo" userId="72290f8e-9d14-4509-9bdc-6837d2b9e6e4" providerId="ADAL" clId="{E9EE7708-6656-5648-AE78-3DEE28448B2D}" dt="2020-10-14T02:19:48.971" v="373"/>
          <ac:spMkLst>
            <pc:docMk/>
            <pc:sldMk cId="1687869198" sldId="264"/>
            <ac:spMk id="10" creationId="{A9FED2E4-E985-394B-8B05-C183809A54E7}"/>
          </ac:spMkLst>
        </pc:spChg>
        <pc:spChg chg="add del mod">
          <ac:chgData name="Justin Yoo" userId="72290f8e-9d14-4509-9bdc-6837d2b9e6e4" providerId="ADAL" clId="{E9EE7708-6656-5648-AE78-3DEE28448B2D}" dt="2020-10-14T02:19:51.613" v="374"/>
          <ac:spMkLst>
            <pc:docMk/>
            <pc:sldMk cId="1687869198" sldId="264"/>
            <ac:spMk id="12" creationId="{FDDA0B0B-86AF-3C44-9ACB-7ED5BE6CAE15}"/>
          </ac:spMkLst>
        </pc:spChg>
        <pc:spChg chg="add del mod">
          <ac:chgData name="Justin Yoo" userId="72290f8e-9d14-4509-9bdc-6837d2b9e6e4" providerId="ADAL" clId="{E9EE7708-6656-5648-AE78-3DEE28448B2D}" dt="2020-10-14T02:19:54.514" v="377"/>
          <ac:spMkLst>
            <pc:docMk/>
            <pc:sldMk cId="1687869198" sldId="264"/>
            <ac:spMk id="15" creationId="{CF3FD96A-BC40-6A40-BC0A-83CF0266BB39}"/>
          </ac:spMkLst>
        </pc:spChg>
        <pc:picChg chg="del">
          <ac:chgData name="Justin Yoo" userId="72290f8e-9d14-4509-9bdc-6837d2b9e6e4" providerId="ADAL" clId="{E9EE7708-6656-5648-AE78-3DEE28448B2D}" dt="2020-10-14T02:19:40.209" v="366" actId="478"/>
          <ac:picMkLst>
            <pc:docMk/>
            <pc:sldMk cId="1687869198" sldId="264"/>
            <ac:picMk id="14" creationId="{EA9C5622-FC75-AB49-AFDE-76E5F1523FEB}"/>
          </ac:picMkLst>
        </pc:picChg>
        <pc:picChg chg="del">
          <ac:chgData name="Justin Yoo" userId="72290f8e-9d14-4509-9bdc-6837d2b9e6e4" providerId="ADAL" clId="{E9EE7708-6656-5648-AE78-3DEE28448B2D}" dt="2020-10-14T02:19:40.861" v="367" actId="478"/>
          <ac:picMkLst>
            <pc:docMk/>
            <pc:sldMk cId="1687869198" sldId="264"/>
            <ac:picMk id="16" creationId="{9C2E2DED-50A9-E744-8AEE-A759547F379E}"/>
          </ac:picMkLst>
        </pc:picChg>
        <pc:picChg chg="del">
          <ac:chgData name="Justin Yoo" userId="72290f8e-9d14-4509-9bdc-6837d2b9e6e4" providerId="ADAL" clId="{E9EE7708-6656-5648-AE78-3DEE28448B2D}" dt="2020-10-14T02:19:41.631" v="368" actId="478"/>
          <ac:picMkLst>
            <pc:docMk/>
            <pc:sldMk cId="1687869198" sldId="264"/>
            <ac:picMk id="18" creationId="{C492F542-5EF3-154B-935C-5B1686BC99C5}"/>
          </ac:picMkLst>
        </pc:picChg>
        <pc:picChg chg="add mod">
          <ac:chgData name="Justin Yoo" userId="72290f8e-9d14-4509-9bdc-6837d2b9e6e4" providerId="ADAL" clId="{E9EE7708-6656-5648-AE78-3DEE28448B2D}" dt="2020-10-14T02:19:47.865" v="372" actId="962"/>
          <ac:picMkLst>
            <pc:docMk/>
            <pc:sldMk cId="1687869198" sldId="264"/>
            <ac:picMk id="19" creationId="{0506DC9A-E9F6-7A42-A142-B919457B4AC6}"/>
          </ac:picMkLst>
        </pc:picChg>
        <pc:picChg chg="del">
          <ac:chgData name="Justin Yoo" userId="72290f8e-9d14-4509-9bdc-6837d2b9e6e4" providerId="ADAL" clId="{E9EE7708-6656-5648-AE78-3DEE28448B2D}" dt="2020-10-14T02:19:42.203" v="369" actId="478"/>
          <ac:picMkLst>
            <pc:docMk/>
            <pc:sldMk cId="1687869198" sldId="264"/>
            <ac:picMk id="20" creationId="{52903C24-8C6D-504D-8D25-886D74D8F2AF}"/>
          </ac:picMkLst>
        </pc:picChg>
        <pc:picChg chg="add mod">
          <ac:chgData name="Justin Yoo" userId="72290f8e-9d14-4509-9bdc-6837d2b9e6e4" providerId="ADAL" clId="{E9EE7708-6656-5648-AE78-3DEE28448B2D}" dt="2020-10-14T02:19:48.971" v="373"/>
          <ac:picMkLst>
            <pc:docMk/>
            <pc:sldMk cId="1687869198" sldId="264"/>
            <ac:picMk id="22" creationId="{9002C341-BB83-7F4D-AA66-A5872F537A51}"/>
          </ac:picMkLst>
        </pc:picChg>
        <pc:picChg chg="add mod">
          <ac:chgData name="Justin Yoo" userId="72290f8e-9d14-4509-9bdc-6837d2b9e6e4" providerId="ADAL" clId="{E9EE7708-6656-5648-AE78-3DEE28448B2D}" dt="2020-10-14T02:19:52.705" v="376" actId="962"/>
          <ac:picMkLst>
            <pc:docMk/>
            <pc:sldMk cId="1687869198" sldId="264"/>
            <ac:picMk id="24" creationId="{EE6B6791-A82E-A34A-85F8-85C622827B5C}"/>
          </ac:picMkLst>
        </pc:picChg>
        <pc:picChg chg="add mod">
          <ac:chgData name="Justin Yoo" userId="72290f8e-9d14-4509-9bdc-6837d2b9e6e4" providerId="ADAL" clId="{E9EE7708-6656-5648-AE78-3DEE28448B2D}" dt="2020-10-14T02:19:54.514" v="377"/>
          <ac:picMkLst>
            <pc:docMk/>
            <pc:sldMk cId="1687869198" sldId="264"/>
            <ac:picMk id="26" creationId="{51C2CEB6-2A4B-6043-83BC-962FB1902D05}"/>
          </ac:picMkLst>
        </pc:picChg>
      </pc:sldChg>
      <pc:sldChg chg="addSp delSp modSp mod">
        <pc:chgData name="Justin Yoo" userId="72290f8e-9d14-4509-9bdc-6837d2b9e6e4" providerId="ADAL" clId="{E9EE7708-6656-5648-AE78-3DEE28448B2D}" dt="2020-10-14T02:19:36.461" v="365" actId="962"/>
        <pc:sldMkLst>
          <pc:docMk/>
          <pc:sldMk cId="3816579804" sldId="265"/>
        </pc:sldMkLst>
        <pc:spChg chg="add del mod">
          <ac:chgData name="Justin Yoo" userId="72290f8e-9d14-4509-9bdc-6837d2b9e6e4" providerId="ADAL" clId="{E9EE7708-6656-5648-AE78-3DEE28448B2D}" dt="2020-10-14T02:19:27.550" v="358"/>
          <ac:spMkLst>
            <pc:docMk/>
            <pc:sldMk cId="3816579804" sldId="265"/>
            <ac:spMk id="3" creationId="{E3AABFE3-3846-3D4B-9A14-CD111F348CE5}"/>
          </ac:spMkLst>
        </pc:spChg>
        <pc:spChg chg="add del mod">
          <ac:chgData name="Justin Yoo" userId="72290f8e-9d14-4509-9bdc-6837d2b9e6e4" providerId="ADAL" clId="{E9EE7708-6656-5648-AE78-3DEE28448B2D}" dt="2020-10-14T02:19:30.452" v="361"/>
          <ac:spMkLst>
            <pc:docMk/>
            <pc:sldMk cId="3816579804" sldId="265"/>
            <ac:spMk id="5" creationId="{C5252CE7-4FE2-4744-941E-BA5846A61A6A}"/>
          </ac:spMkLst>
        </pc:spChg>
        <pc:spChg chg="add del mod">
          <ac:chgData name="Justin Yoo" userId="72290f8e-9d14-4509-9bdc-6837d2b9e6e4" providerId="ADAL" clId="{E9EE7708-6656-5648-AE78-3DEE28448B2D}" dt="2020-10-14T02:19:32.905" v="362"/>
          <ac:spMkLst>
            <pc:docMk/>
            <pc:sldMk cId="3816579804" sldId="265"/>
            <ac:spMk id="7" creationId="{0AAC477D-6DD0-8A4C-A2C6-5B6FEBD6F435}"/>
          </ac:spMkLst>
        </pc:spChg>
        <pc:spChg chg="add del mod">
          <ac:chgData name="Justin Yoo" userId="72290f8e-9d14-4509-9bdc-6837d2b9e6e4" providerId="ADAL" clId="{E9EE7708-6656-5648-AE78-3DEE28448B2D}" dt="2020-10-14T02:19:35.373" v="363"/>
          <ac:spMkLst>
            <pc:docMk/>
            <pc:sldMk cId="3816579804" sldId="265"/>
            <ac:spMk id="9" creationId="{63D1AD55-0FBE-014E-9122-CD523727C0B9}"/>
          </ac:spMkLst>
        </pc:spChg>
        <pc:picChg chg="add mod">
          <ac:chgData name="Justin Yoo" userId="72290f8e-9d14-4509-9bdc-6837d2b9e6e4" providerId="ADAL" clId="{E9EE7708-6656-5648-AE78-3DEE28448B2D}" dt="2020-10-14T02:19:29.482" v="360" actId="962"/>
          <ac:picMkLst>
            <pc:docMk/>
            <pc:sldMk cId="3816579804" sldId="265"/>
            <ac:picMk id="12" creationId="{B71D3B74-957B-C74B-BEB4-0F683FF154C4}"/>
          </ac:picMkLst>
        </pc:picChg>
        <pc:picChg chg="add mod">
          <ac:chgData name="Justin Yoo" userId="72290f8e-9d14-4509-9bdc-6837d2b9e6e4" providerId="ADAL" clId="{E9EE7708-6656-5648-AE78-3DEE28448B2D}" dt="2020-10-14T02:19:30.452" v="361"/>
          <ac:picMkLst>
            <pc:docMk/>
            <pc:sldMk cId="3816579804" sldId="265"/>
            <ac:picMk id="14" creationId="{C5D72485-373F-C14E-A92E-AA1F97A3D623}"/>
          </ac:picMkLst>
        </pc:picChg>
        <pc:picChg chg="add mod">
          <ac:chgData name="Justin Yoo" userId="72290f8e-9d14-4509-9bdc-6837d2b9e6e4" providerId="ADAL" clId="{E9EE7708-6656-5648-AE78-3DEE28448B2D}" dt="2020-10-14T02:19:32.905" v="362"/>
          <ac:picMkLst>
            <pc:docMk/>
            <pc:sldMk cId="3816579804" sldId="265"/>
            <ac:picMk id="20" creationId="{2941BF79-68DD-5445-83C1-2763E8C4A044}"/>
          </ac:picMkLst>
        </pc:picChg>
        <pc:picChg chg="del">
          <ac:chgData name="Justin Yoo" userId="72290f8e-9d14-4509-9bdc-6837d2b9e6e4" providerId="ADAL" clId="{E9EE7708-6656-5648-AE78-3DEE28448B2D}" dt="2020-10-14T02:19:21.758" v="354" actId="478"/>
          <ac:picMkLst>
            <pc:docMk/>
            <pc:sldMk cId="3816579804" sldId="265"/>
            <ac:picMk id="21" creationId="{9047AE22-4E71-B447-A557-F553D38F2AA5}"/>
          </ac:picMkLst>
        </pc:picChg>
        <pc:picChg chg="del">
          <ac:chgData name="Justin Yoo" userId="72290f8e-9d14-4509-9bdc-6837d2b9e6e4" providerId="ADAL" clId="{E9EE7708-6656-5648-AE78-3DEE28448B2D}" dt="2020-10-14T02:19:22.745" v="355" actId="478"/>
          <ac:picMkLst>
            <pc:docMk/>
            <pc:sldMk cId="3816579804" sldId="265"/>
            <ac:picMk id="23" creationId="{79962AFA-3B12-2341-87B8-2BD1A73058D6}"/>
          </ac:picMkLst>
        </pc:picChg>
        <pc:picChg chg="add mod">
          <ac:chgData name="Justin Yoo" userId="72290f8e-9d14-4509-9bdc-6837d2b9e6e4" providerId="ADAL" clId="{E9EE7708-6656-5648-AE78-3DEE28448B2D}" dt="2020-10-14T02:19:36.461" v="365" actId="962"/>
          <ac:picMkLst>
            <pc:docMk/>
            <pc:sldMk cId="3816579804" sldId="265"/>
            <ac:picMk id="24" creationId="{AC498CFA-6A18-9B45-A20A-17CDBDCD3282}"/>
          </ac:picMkLst>
        </pc:picChg>
        <pc:picChg chg="del">
          <ac:chgData name="Justin Yoo" userId="72290f8e-9d14-4509-9bdc-6837d2b9e6e4" providerId="ADAL" clId="{E9EE7708-6656-5648-AE78-3DEE28448B2D}" dt="2020-10-14T02:19:23.253" v="356" actId="478"/>
          <ac:picMkLst>
            <pc:docMk/>
            <pc:sldMk cId="3816579804" sldId="265"/>
            <ac:picMk id="25" creationId="{CC5C1C45-2B58-364C-9BC1-3852FE7DD492}"/>
          </ac:picMkLst>
        </pc:picChg>
        <pc:picChg chg="del">
          <ac:chgData name="Justin Yoo" userId="72290f8e-9d14-4509-9bdc-6837d2b9e6e4" providerId="ADAL" clId="{E9EE7708-6656-5648-AE78-3DEE28448B2D}" dt="2020-10-14T02:19:24.217" v="357" actId="478"/>
          <ac:picMkLst>
            <pc:docMk/>
            <pc:sldMk cId="3816579804" sldId="265"/>
            <ac:picMk id="27" creationId="{A48340E9-DD01-EF48-B710-B427D972A2CB}"/>
          </ac:picMkLst>
        </pc:picChg>
      </pc:sldChg>
      <pc:sldChg chg="addSp delSp modSp mod">
        <pc:chgData name="Justin Yoo" userId="72290f8e-9d14-4509-9bdc-6837d2b9e6e4" providerId="ADAL" clId="{E9EE7708-6656-5648-AE78-3DEE28448B2D}" dt="2020-10-14T02:13:21.368" v="206" actId="478"/>
        <pc:sldMkLst>
          <pc:docMk/>
          <pc:sldMk cId="1995240121" sldId="267"/>
        </pc:sldMkLst>
        <pc:spChg chg="add mod">
          <ac:chgData name="Justin Yoo" userId="72290f8e-9d14-4509-9bdc-6837d2b9e6e4" providerId="ADAL" clId="{E9EE7708-6656-5648-AE78-3DEE28448B2D}" dt="2020-10-14T02:13:21.368" v="206" actId="478"/>
          <ac:spMkLst>
            <pc:docMk/>
            <pc:sldMk cId="1995240121" sldId="267"/>
            <ac:spMk id="3" creationId="{C4E441B3-4AE1-5F4F-B430-C32B8D6809E4}"/>
          </ac:spMkLst>
        </pc:spChg>
        <pc:picChg chg="del">
          <ac:chgData name="Justin Yoo" userId="72290f8e-9d14-4509-9bdc-6837d2b9e6e4" providerId="ADAL" clId="{E9EE7708-6656-5648-AE78-3DEE28448B2D}" dt="2020-10-14T02:13:21.368" v="206" actId="478"/>
          <ac:picMkLst>
            <pc:docMk/>
            <pc:sldMk cId="1995240121" sldId="267"/>
            <ac:picMk id="8" creationId="{F975283F-3B28-8D4B-AFA7-C4D15D05F8DB}"/>
          </ac:picMkLst>
        </pc:picChg>
      </pc:sldChg>
      <pc:sldMasterChg chg="modSp mod modSldLayout">
        <pc:chgData name="Justin Yoo" userId="72290f8e-9d14-4509-9bdc-6837d2b9e6e4" providerId="ADAL" clId="{E9EE7708-6656-5648-AE78-3DEE28448B2D}" dt="2020-10-14T02:18:46.870" v="353" actId="207"/>
        <pc:sldMasterMkLst>
          <pc:docMk/>
          <pc:sldMasterMk cId="3588427678" sldId="2147484229"/>
        </pc:sldMasterMkLst>
        <pc:spChg chg="mod">
          <ac:chgData name="Justin Yoo" userId="72290f8e-9d14-4509-9bdc-6837d2b9e6e4" providerId="ADAL" clId="{E9EE7708-6656-5648-AE78-3DEE28448B2D}" dt="2020-10-14T01:29:15.719" v="43" actId="1037"/>
          <ac:spMkLst>
            <pc:docMk/>
            <pc:sldMasterMk cId="3588427678" sldId="2147484229"/>
            <ac:spMk id="5" creationId="{F0D90F24-06A7-1B4A-9251-4DECDE8D0959}"/>
          </ac:spMkLst>
        </pc:spChg>
        <pc:spChg chg="mod">
          <ac:chgData name="Justin Yoo" userId="72290f8e-9d14-4509-9bdc-6837d2b9e6e4" providerId="ADAL" clId="{E9EE7708-6656-5648-AE78-3DEE28448B2D}" dt="2020-10-14T01:29:20.349" v="48" actId="1037"/>
          <ac:spMkLst>
            <pc:docMk/>
            <pc:sldMasterMk cId="3588427678" sldId="2147484229"/>
            <ac:spMk id="51" creationId="{A41C15F6-010F-C940-BACE-637DDAC4CB28}"/>
          </ac:spMkLst>
        </pc:spChg>
        <pc:sldLayoutChg chg="modSp mod">
          <pc:chgData name="Justin Yoo" userId="72290f8e-9d14-4509-9bdc-6837d2b9e6e4" providerId="ADAL" clId="{E9EE7708-6656-5648-AE78-3DEE28448B2D}" dt="2020-10-14T02:08:20.082" v="185" actId="207"/>
          <pc:sldLayoutMkLst>
            <pc:docMk/>
            <pc:sldMasterMk cId="3588427678" sldId="2147484229"/>
            <pc:sldLayoutMk cId="1531337368" sldId="2147484240"/>
          </pc:sldLayoutMkLst>
          <pc:spChg chg="mod">
            <ac:chgData name="Justin Yoo" userId="72290f8e-9d14-4509-9bdc-6837d2b9e6e4" providerId="ADAL" clId="{E9EE7708-6656-5648-AE78-3DEE28448B2D}" dt="2020-10-14T02:08:20.082" v="185" actId="207"/>
            <ac:spMkLst>
              <pc:docMk/>
              <pc:sldMasterMk cId="3588427678" sldId="2147484229"/>
              <pc:sldLayoutMk cId="1531337368" sldId="2147484240"/>
              <ac:spMk id="15" creationId="{9E3AFC00-9C82-4F4F-9171-01BC54B3377F}"/>
            </ac:spMkLst>
          </pc:spChg>
          <pc:cxnChg chg="mod">
            <ac:chgData name="Justin Yoo" userId="72290f8e-9d14-4509-9bdc-6837d2b9e6e4" providerId="ADAL" clId="{E9EE7708-6656-5648-AE78-3DEE28448B2D}" dt="2020-10-14T02:08:14.940" v="184" actId="692"/>
            <ac:cxnSpMkLst>
              <pc:docMk/>
              <pc:sldMasterMk cId="3588427678" sldId="2147484229"/>
              <pc:sldLayoutMk cId="1531337368" sldId="2147484240"/>
              <ac:cxnSpMk id="14" creationId="{6EEF97BD-699F-8644-8F99-FB2AF349016F}"/>
            </ac:cxnSpMkLst>
          </pc:cxnChg>
        </pc:sldLayoutChg>
        <pc:sldLayoutChg chg="addSp delSp modSp mod">
          <pc:chgData name="Justin Yoo" userId="72290f8e-9d14-4509-9bdc-6837d2b9e6e4" providerId="ADAL" clId="{E9EE7708-6656-5648-AE78-3DEE28448B2D}" dt="2020-10-14T02:05:49.494" v="163"/>
          <pc:sldLayoutMkLst>
            <pc:docMk/>
            <pc:sldMasterMk cId="3588427678" sldId="2147484229"/>
            <pc:sldLayoutMk cId="3897602530" sldId="2147484249"/>
          </pc:sldLayoutMkLst>
          <pc:spChg chg="del">
            <ac:chgData name="Justin Yoo" userId="72290f8e-9d14-4509-9bdc-6837d2b9e6e4" providerId="ADAL" clId="{E9EE7708-6656-5648-AE78-3DEE28448B2D}" dt="2020-10-14T02:05:42.855" v="160" actId="478"/>
            <ac:spMkLst>
              <pc:docMk/>
              <pc:sldMasterMk cId="3588427678" sldId="2147484229"/>
              <pc:sldLayoutMk cId="3897602530" sldId="2147484249"/>
              <ac:spMk id="8" creationId="{B6C1A8A9-4C73-8948-931C-046FD4B9D0D4}"/>
            </ac:spMkLst>
          </pc:spChg>
          <pc:spChg chg="mod">
            <ac:chgData name="Justin Yoo" userId="72290f8e-9d14-4509-9bdc-6837d2b9e6e4" providerId="ADAL" clId="{E9EE7708-6656-5648-AE78-3DEE28448B2D}" dt="2020-10-14T02:05:48.120" v="162" actId="14100"/>
            <ac:spMkLst>
              <pc:docMk/>
              <pc:sldMasterMk cId="3588427678" sldId="2147484229"/>
              <pc:sldLayoutMk cId="3897602530" sldId="2147484249"/>
              <ac:spMk id="9" creationId="{054C6A47-E073-5847-ABF0-DC6EA0AC3D59}"/>
            </ac:spMkLst>
          </pc:spChg>
          <pc:spChg chg="mod">
            <ac:chgData name="Justin Yoo" userId="72290f8e-9d14-4509-9bdc-6837d2b9e6e4" providerId="ADAL" clId="{E9EE7708-6656-5648-AE78-3DEE28448B2D}" dt="2020-10-14T02:05:49.494" v="163"/>
            <ac:spMkLst>
              <pc:docMk/>
              <pc:sldMasterMk cId="3588427678" sldId="2147484229"/>
              <pc:sldLayoutMk cId="3897602530" sldId="2147484249"/>
              <ac:spMk id="11" creationId="{F6D7355A-C15E-9A49-8B94-073511904860}"/>
            </ac:spMkLst>
          </pc:spChg>
          <pc:grpChg chg="add mod">
            <ac:chgData name="Justin Yoo" userId="72290f8e-9d14-4509-9bdc-6837d2b9e6e4" providerId="ADAL" clId="{E9EE7708-6656-5648-AE78-3DEE28448B2D}" dt="2020-10-14T02:05:49.494" v="163"/>
            <ac:grpSpMkLst>
              <pc:docMk/>
              <pc:sldMasterMk cId="3588427678" sldId="2147484229"/>
              <pc:sldLayoutMk cId="3897602530" sldId="2147484249"/>
              <ac:grpSpMk id="7" creationId="{51EA400B-4835-6D4C-A0F4-395594AF8D70}"/>
            </ac:grpSpMkLst>
          </pc:grpChg>
          <pc:picChg chg="del">
            <ac:chgData name="Justin Yoo" userId="72290f8e-9d14-4509-9bdc-6837d2b9e6e4" providerId="ADAL" clId="{E9EE7708-6656-5648-AE78-3DEE28448B2D}" dt="2020-10-14T02:05:43.828" v="161" actId="478"/>
            <ac:picMkLst>
              <pc:docMk/>
              <pc:sldMasterMk cId="3588427678" sldId="2147484229"/>
              <pc:sldLayoutMk cId="3897602530" sldId="2147484249"/>
              <ac:picMk id="6" creationId="{C6DC9D75-DD32-224D-955B-685B5D01A657}"/>
            </ac:picMkLst>
          </pc:picChg>
          <pc:picChg chg="mod">
            <ac:chgData name="Justin Yoo" userId="72290f8e-9d14-4509-9bdc-6837d2b9e6e4" providerId="ADAL" clId="{E9EE7708-6656-5648-AE78-3DEE28448B2D}" dt="2020-10-14T02:05:49.494" v="163"/>
            <ac:picMkLst>
              <pc:docMk/>
              <pc:sldMasterMk cId="3588427678" sldId="2147484229"/>
              <pc:sldLayoutMk cId="3897602530" sldId="2147484249"/>
              <ac:picMk id="10" creationId="{1C7105A5-67B7-EB4E-A0BF-EA90697302ED}"/>
            </ac:picMkLst>
          </pc:picChg>
        </pc:sldLayoutChg>
        <pc:sldLayoutChg chg="addSp delSp modSp mod">
          <pc:chgData name="Justin Yoo" userId="72290f8e-9d14-4509-9bdc-6837d2b9e6e4" providerId="ADAL" clId="{E9EE7708-6656-5648-AE78-3DEE28448B2D}" dt="2020-10-14T02:06:27.728" v="175" actId="12789"/>
          <pc:sldLayoutMkLst>
            <pc:docMk/>
            <pc:sldMasterMk cId="3588427678" sldId="2147484229"/>
            <pc:sldLayoutMk cId="925069136" sldId="2147484299"/>
          </pc:sldLayoutMkLst>
          <pc:spChg chg="mod">
            <ac:chgData name="Justin Yoo" userId="72290f8e-9d14-4509-9bdc-6837d2b9e6e4" providerId="ADAL" clId="{E9EE7708-6656-5648-AE78-3DEE28448B2D}" dt="2020-10-14T02:06:11.885" v="168" actId="14100"/>
            <ac:spMkLst>
              <pc:docMk/>
              <pc:sldMasterMk cId="3588427678" sldId="2147484229"/>
              <pc:sldLayoutMk cId="925069136" sldId="2147484299"/>
              <ac:spMk id="7" creationId="{686FAA0D-7114-A74F-AA5E-5F6DC2F4E083}"/>
            </ac:spMkLst>
          </pc:spChg>
          <pc:picChg chg="add mod">
            <ac:chgData name="Justin Yoo" userId="72290f8e-9d14-4509-9bdc-6837d2b9e6e4" providerId="ADAL" clId="{E9EE7708-6656-5648-AE78-3DEE28448B2D}" dt="2020-10-14T02:06:27.728" v="175" actId="12789"/>
            <ac:picMkLst>
              <pc:docMk/>
              <pc:sldMasterMk cId="3588427678" sldId="2147484229"/>
              <pc:sldLayoutMk cId="925069136" sldId="2147484299"/>
              <ac:picMk id="3" creationId="{6DC0B4F8-3272-ED4A-8BBC-7A9B95621E78}"/>
            </ac:picMkLst>
          </pc:picChg>
          <pc:picChg chg="del">
            <ac:chgData name="Justin Yoo" userId="72290f8e-9d14-4509-9bdc-6837d2b9e6e4" providerId="ADAL" clId="{E9EE7708-6656-5648-AE78-3DEE28448B2D}" dt="2020-10-14T02:06:13.458" v="169" actId="478"/>
            <ac:picMkLst>
              <pc:docMk/>
              <pc:sldMasterMk cId="3588427678" sldId="2147484229"/>
              <pc:sldLayoutMk cId="925069136" sldId="2147484299"/>
              <ac:picMk id="5" creationId="{86B01C2F-350B-F540-8CBD-5D77446D2BCA}"/>
            </ac:picMkLst>
          </pc:picChg>
        </pc:sldLayoutChg>
        <pc:sldLayoutChg chg="modSp mod">
          <pc:chgData name="Justin Yoo" userId="72290f8e-9d14-4509-9bdc-6837d2b9e6e4" providerId="ADAL" clId="{E9EE7708-6656-5648-AE78-3DEE28448B2D}" dt="2020-10-14T02:09:08.128" v="194" actId="692"/>
          <pc:sldLayoutMkLst>
            <pc:docMk/>
            <pc:sldMasterMk cId="3588427678" sldId="2147484229"/>
            <pc:sldLayoutMk cId="2192018982" sldId="2147484474"/>
          </pc:sldLayoutMkLst>
          <pc:spChg chg="mod">
            <ac:chgData name="Justin Yoo" userId="72290f8e-9d14-4509-9bdc-6837d2b9e6e4" providerId="ADAL" clId="{E9EE7708-6656-5648-AE78-3DEE28448B2D}" dt="2020-10-14T02:09:04.140" v="193" actId="207"/>
            <ac:spMkLst>
              <pc:docMk/>
              <pc:sldMasterMk cId="3588427678" sldId="2147484229"/>
              <pc:sldLayoutMk cId="2192018982" sldId="2147484474"/>
              <ac:spMk id="2" creationId="{8D876633-3E8D-4CF4-A5D4-D4E9D88A6DE0}"/>
            </ac:spMkLst>
          </pc:spChg>
          <pc:spChg chg="mod">
            <ac:chgData name="Justin Yoo" userId="72290f8e-9d14-4509-9bdc-6837d2b9e6e4" providerId="ADAL" clId="{E9EE7708-6656-5648-AE78-3DEE28448B2D}" dt="2020-10-14T02:09:04.140" v="193" actId="207"/>
            <ac:spMkLst>
              <pc:docMk/>
              <pc:sldMasterMk cId="3588427678" sldId="2147484229"/>
              <pc:sldLayoutMk cId="2192018982" sldId="2147484474"/>
              <ac:spMk id="15" creationId="{41D58060-15AC-4646-9CB1-50F0A8607E3F}"/>
            </ac:spMkLst>
          </pc:spChg>
          <pc:cxnChg chg="mod">
            <ac:chgData name="Justin Yoo" userId="72290f8e-9d14-4509-9bdc-6837d2b9e6e4" providerId="ADAL" clId="{E9EE7708-6656-5648-AE78-3DEE28448B2D}" dt="2020-10-14T02:09:08.128" v="194" actId="692"/>
            <ac:cxnSpMkLst>
              <pc:docMk/>
              <pc:sldMasterMk cId="3588427678" sldId="2147484229"/>
              <pc:sldLayoutMk cId="2192018982" sldId="2147484474"/>
              <ac:cxnSpMk id="5" creationId="{05304ACA-B594-6547-9E7A-0E1773B3DE90}"/>
            </ac:cxnSpMkLst>
          </pc:cxnChg>
        </pc:sldLayoutChg>
        <pc:sldLayoutChg chg="modSp mod">
          <pc:chgData name="Justin Yoo" userId="72290f8e-9d14-4509-9bdc-6837d2b9e6e4" providerId="ADAL" clId="{E9EE7708-6656-5648-AE78-3DEE28448B2D}" dt="2020-10-14T02:06:56.597" v="176" actId="207"/>
          <pc:sldLayoutMkLst>
            <pc:docMk/>
            <pc:sldMasterMk cId="3588427678" sldId="2147484229"/>
            <pc:sldLayoutMk cId="1938504317" sldId="2147484577"/>
          </pc:sldLayoutMkLst>
          <pc:spChg chg="mod">
            <ac:chgData name="Justin Yoo" userId="72290f8e-9d14-4509-9bdc-6837d2b9e6e4" providerId="ADAL" clId="{E9EE7708-6656-5648-AE78-3DEE28448B2D}" dt="2020-10-14T02:03:01.128" v="70" actId="14100"/>
            <ac:spMkLst>
              <pc:docMk/>
              <pc:sldMasterMk cId="3588427678" sldId="2147484229"/>
              <pc:sldLayoutMk cId="1938504317" sldId="2147484577"/>
              <ac:spMk id="7" creationId="{9210F871-35F2-ED46-BE06-CA5FC62262E5}"/>
            </ac:spMkLst>
          </pc:spChg>
          <pc:spChg chg="mod">
            <ac:chgData name="Justin Yoo" userId="72290f8e-9d14-4509-9bdc-6837d2b9e6e4" providerId="ADAL" clId="{E9EE7708-6656-5648-AE78-3DEE28448B2D}" dt="2020-10-14T02:06:56.597" v="176" actId="207"/>
            <ac:spMkLst>
              <pc:docMk/>
              <pc:sldMasterMk cId="3588427678" sldId="2147484229"/>
              <pc:sldLayoutMk cId="1938504317" sldId="2147484577"/>
              <ac:spMk id="9" creationId="{00000000-0000-0000-0000-000000000000}"/>
            </ac:spMkLst>
          </pc:spChg>
        </pc:sldLayoutChg>
        <pc:sldLayoutChg chg="addSp delSp modSp mod">
          <pc:chgData name="Justin Yoo" userId="72290f8e-9d14-4509-9bdc-6837d2b9e6e4" providerId="ADAL" clId="{E9EE7708-6656-5648-AE78-3DEE28448B2D}" dt="2020-10-14T02:05:58.147" v="167"/>
          <pc:sldLayoutMkLst>
            <pc:docMk/>
            <pc:sldMasterMk cId="3588427678" sldId="2147484229"/>
            <pc:sldLayoutMk cId="3650358238" sldId="2147484584"/>
          </pc:sldLayoutMkLst>
          <pc:spChg chg="del">
            <ac:chgData name="Justin Yoo" userId="72290f8e-9d14-4509-9bdc-6837d2b9e6e4" providerId="ADAL" clId="{E9EE7708-6656-5648-AE78-3DEE28448B2D}" dt="2020-10-14T02:05:53.151" v="164" actId="478"/>
            <ac:spMkLst>
              <pc:docMk/>
              <pc:sldMasterMk cId="3588427678" sldId="2147484229"/>
              <pc:sldLayoutMk cId="3650358238" sldId="2147484584"/>
              <ac:spMk id="5" creationId="{B58908F3-D474-2148-B308-44879693746A}"/>
            </ac:spMkLst>
          </pc:spChg>
          <pc:spChg chg="mod">
            <ac:chgData name="Justin Yoo" userId="72290f8e-9d14-4509-9bdc-6837d2b9e6e4" providerId="ADAL" clId="{E9EE7708-6656-5648-AE78-3DEE28448B2D}" dt="2020-10-14T02:05:56.807" v="166" actId="14100"/>
            <ac:spMkLst>
              <pc:docMk/>
              <pc:sldMasterMk cId="3588427678" sldId="2147484229"/>
              <pc:sldLayoutMk cId="3650358238" sldId="2147484584"/>
              <ac:spMk id="7" creationId="{E43BBAD8-7801-AA4E-B8C7-16A911E7AE26}"/>
            </ac:spMkLst>
          </pc:spChg>
          <pc:spChg chg="mod">
            <ac:chgData name="Justin Yoo" userId="72290f8e-9d14-4509-9bdc-6837d2b9e6e4" providerId="ADAL" clId="{E9EE7708-6656-5648-AE78-3DEE28448B2D}" dt="2020-10-14T02:05:58.147" v="167"/>
            <ac:spMkLst>
              <pc:docMk/>
              <pc:sldMasterMk cId="3588427678" sldId="2147484229"/>
              <pc:sldLayoutMk cId="3650358238" sldId="2147484584"/>
              <ac:spMk id="9" creationId="{54904F13-C9DF-2C43-8CE8-E3FEA4BC55F2}"/>
            </ac:spMkLst>
          </pc:spChg>
          <pc:grpChg chg="add mod">
            <ac:chgData name="Justin Yoo" userId="72290f8e-9d14-4509-9bdc-6837d2b9e6e4" providerId="ADAL" clId="{E9EE7708-6656-5648-AE78-3DEE28448B2D}" dt="2020-10-14T02:05:58.147" v="167"/>
            <ac:grpSpMkLst>
              <pc:docMk/>
              <pc:sldMasterMk cId="3588427678" sldId="2147484229"/>
              <pc:sldLayoutMk cId="3650358238" sldId="2147484584"/>
              <ac:grpSpMk id="6" creationId="{735F81E5-94FA-BE45-896D-D859CDD960FA}"/>
            </ac:grpSpMkLst>
          </pc:grpChg>
          <pc:picChg chg="del">
            <ac:chgData name="Justin Yoo" userId="72290f8e-9d14-4509-9bdc-6837d2b9e6e4" providerId="ADAL" clId="{E9EE7708-6656-5648-AE78-3DEE28448B2D}" dt="2020-10-14T02:05:54.306" v="165" actId="478"/>
            <ac:picMkLst>
              <pc:docMk/>
              <pc:sldMasterMk cId="3588427678" sldId="2147484229"/>
              <pc:sldLayoutMk cId="3650358238" sldId="2147484584"/>
              <ac:picMk id="4" creationId="{A5D4BEF1-4C49-0F49-8FE2-747B7925C93D}"/>
            </ac:picMkLst>
          </pc:picChg>
          <pc:picChg chg="mod">
            <ac:chgData name="Justin Yoo" userId="72290f8e-9d14-4509-9bdc-6837d2b9e6e4" providerId="ADAL" clId="{E9EE7708-6656-5648-AE78-3DEE28448B2D}" dt="2020-10-14T02:05:58.147" v="167"/>
            <ac:picMkLst>
              <pc:docMk/>
              <pc:sldMasterMk cId="3588427678" sldId="2147484229"/>
              <pc:sldLayoutMk cId="3650358238" sldId="2147484584"/>
              <ac:picMk id="8" creationId="{477F048D-B495-824A-B82C-1A79F6D9762B}"/>
            </ac:picMkLst>
          </pc:picChg>
        </pc:sldLayoutChg>
        <pc:sldLayoutChg chg="addSp delSp modSp mod">
          <pc:chgData name="Justin Yoo" userId="72290f8e-9d14-4509-9bdc-6837d2b9e6e4" providerId="ADAL" clId="{E9EE7708-6656-5648-AE78-3DEE28448B2D}" dt="2020-10-14T02:07:02.785" v="177" actId="207"/>
          <pc:sldLayoutMkLst>
            <pc:docMk/>
            <pc:sldMasterMk cId="3588427678" sldId="2147484229"/>
            <pc:sldLayoutMk cId="1849598128" sldId="2147484610"/>
          </pc:sldLayoutMkLst>
          <pc:spChg chg="del">
            <ac:chgData name="Justin Yoo" userId="72290f8e-9d14-4509-9bdc-6837d2b9e6e4" providerId="ADAL" clId="{E9EE7708-6656-5648-AE78-3DEE28448B2D}" dt="2020-10-14T02:02:48.921" v="68" actId="478"/>
            <ac:spMkLst>
              <pc:docMk/>
              <pc:sldMasterMk cId="3588427678" sldId="2147484229"/>
              <pc:sldLayoutMk cId="1849598128" sldId="2147484610"/>
              <ac:spMk id="2" creationId="{D1320A99-8CA1-EE4B-B952-4435838724F2}"/>
            </ac:spMkLst>
          </pc:spChg>
          <pc:spChg chg="add mod">
            <ac:chgData name="Justin Yoo" userId="72290f8e-9d14-4509-9bdc-6837d2b9e6e4" providerId="ADAL" clId="{E9EE7708-6656-5648-AE78-3DEE28448B2D}" dt="2020-10-14T02:05:04.257" v="116" actId="207"/>
            <ac:spMkLst>
              <pc:docMk/>
              <pc:sldMasterMk cId="3588427678" sldId="2147484229"/>
              <pc:sldLayoutMk cId="1849598128" sldId="2147484610"/>
              <ac:spMk id="6" creationId="{19F8D68F-E5A3-BE48-80A6-1BB888AB3064}"/>
            </ac:spMkLst>
          </pc:spChg>
          <pc:spChg chg="mod">
            <ac:chgData name="Justin Yoo" userId="72290f8e-9d14-4509-9bdc-6837d2b9e6e4" providerId="ADAL" clId="{E9EE7708-6656-5648-AE78-3DEE28448B2D}" dt="2020-10-14T02:03:05.787" v="71" actId="14100"/>
            <ac:spMkLst>
              <pc:docMk/>
              <pc:sldMasterMk cId="3588427678" sldId="2147484229"/>
              <pc:sldLayoutMk cId="1849598128" sldId="2147484610"/>
              <ac:spMk id="8" creationId="{8C2E6DCA-1EBB-0541-94FB-A1501D05F402}"/>
            </ac:spMkLst>
          </pc:spChg>
          <pc:spChg chg="mod">
            <ac:chgData name="Justin Yoo" userId="72290f8e-9d14-4509-9bdc-6837d2b9e6e4" providerId="ADAL" clId="{E9EE7708-6656-5648-AE78-3DEE28448B2D}" dt="2020-10-14T02:07:02.785" v="177" actId="207"/>
            <ac:spMkLst>
              <pc:docMk/>
              <pc:sldMasterMk cId="3588427678" sldId="2147484229"/>
              <pc:sldLayoutMk cId="1849598128" sldId="2147484610"/>
              <ac:spMk id="9" creationId="{00000000-0000-0000-0000-000000000000}"/>
            </ac:spMkLst>
          </pc:spChg>
          <pc:grpChg chg="add mod">
            <ac:chgData name="Justin Yoo" userId="72290f8e-9d14-4509-9bdc-6837d2b9e6e4" providerId="ADAL" clId="{E9EE7708-6656-5648-AE78-3DEE28448B2D}" dt="2020-10-14T02:05:32.046" v="159" actId="1035"/>
            <ac:grpSpMkLst>
              <pc:docMk/>
              <pc:sldMasterMk cId="3588427678" sldId="2147484229"/>
              <pc:sldLayoutMk cId="1849598128" sldId="2147484610"/>
              <ac:grpSpMk id="10" creationId="{B4E958A1-1BD2-CE4B-A733-00D97EB8C578}"/>
            </ac:grpSpMkLst>
          </pc:grpChg>
          <pc:picChg chg="add mod">
            <ac:chgData name="Justin Yoo" userId="72290f8e-9d14-4509-9bdc-6837d2b9e6e4" providerId="ADAL" clId="{E9EE7708-6656-5648-AE78-3DEE28448B2D}" dt="2020-10-14T02:04:55.873" v="85" actId="554"/>
            <ac:picMkLst>
              <pc:docMk/>
              <pc:sldMasterMk cId="3588427678" sldId="2147484229"/>
              <pc:sldLayoutMk cId="1849598128" sldId="2147484610"/>
              <ac:picMk id="4" creationId="{C1819CFA-94B9-4745-8F11-832D8AA27EED}"/>
            </ac:picMkLst>
          </pc:picChg>
          <pc:picChg chg="del">
            <ac:chgData name="Justin Yoo" userId="72290f8e-9d14-4509-9bdc-6837d2b9e6e4" providerId="ADAL" clId="{E9EE7708-6656-5648-AE78-3DEE28448B2D}" dt="2020-10-14T02:02:51.759" v="69" actId="478"/>
            <ac:picMkLst>
              <pc:docMk/>
              <pc:sldMasterMk cId="3588427678" sldId="2147484229"/>
              <pc:sldLayoutMk cId="1849598128" sldId="2147484610"/>
              <ac:picMk id="7" creationId="{9E827B05-1B7A-9245-A149-630AC3D8A3A1}"/>
            </ac:picMkLst>
          </pc:picChg>
        </pc:sldLayoutChg>
        <pc:sldLayoutChg chg="addSp delSp mod">
          <pc:chgData name="Justin Yoo" userId="72290f8e-9d14-4509-9bdc-6837d2b9e6e4" providerId="ADAL" clId="{E9EE7708-6656-5648-AE78-3DEE28448B2D}" dt="2020-10-14T02:14:25.419" v="211" actId="478"/>
          <pc:sldLayoutMkLst>
            <pc:docMk/>
            <pc:sldMasterMk cId="3588427678" sldId="2147484229"/>
            <pc:sldLayoutMk cId="1308856586" sldId="2147484751"/>
          </pc:sldLayoutMkLst>
          <pc:spChg chg="add del">
            <ac:chgData name="Justin Yoo" userId="72290f8e-9d14-4509-9bdc-6837d2b9e6e4" providerId="ADAL" clId="{E9EE7708-6656-5648-AE78-3DEE28448B2D}" dt="2020-10-14T02:14:25.419" v="211" actId="478"/>
            <ac:spMkLst>
              <pc:docMk/>
              <pc:sldMasterMk cId="3588427678" sldId="2147484229"/>
              <pc:sldLayoutMk cId="1308856586" sldId="2147484751"/>
              <ac:spMk id="7" creationId="{CC6E92E5-E859-445F-856B-33F974FA3AC2}"/>
            </ac:spMkLst>
          </pc:spChg>
        </pc:sldLayoutChg>
        <pc:sldLayoutChg chg="modSp mod">
          <pc:chgData name="Justin Yoo" userId="72290f8e-9d14-4509-9bdc-6837d2b9e6e4" providerId="ADAL" clId="{E9EE7708-6656-5648-AE78-3DEE28448B2D}" dt="2020-10-14T02:09:21.495" v="195" actId="692"/>
          <pc:sldLayoutMkLst>
            <pc:docMk/>
            <pc:sldMasterMk cId="3588427678" sldId="2147484229"/>
            <pc:sldLayoutMk cId="2067935070" sldId="2147484784"/>
          </pc:sldLayoutMkLst>
          <pc:cxnChg chg="mod">
            <ac:chgData name="Justin Yoo" userId="72290f8e-9d14-4509-9bdc-6837d2b9e6e4" providerId="ADAL" clId="{E9EE7708-6656-5648-AE78-3DEE28448B2D}" dt="2020-10-14T02:09:21.495" v="195" actId="692"/>
            <ac:cxnSpMkLst>
              <pc:docMk/>
              <pc:sldMasterMk cId="3588427678" sldId="2147484229"/>
              <pc:sldLayoutMk cId="2067935070" sldId="2147484784"/>
              <ac:cxnSpMk id="4" creationId="{B9FD800B-7DF4-487A-ADA4-F44FB0D5A337}"/>
            </ac:cxnSpMkLst>
          </pc:cxnChg>
        </pc:sldLayoutChg>
        <pc:sldLayoutChg chg="modSp mod">
          <pc:chgData name="Justin Yoo" userId="72290f8e-9d14-4509-9bdc-6837d2b9e6e4" providerId="ADAL" clId="{E9EE7708-6656-5648-AE78-3DEE28448B2D}" dt="2020-10-14T02:09:29.271" v="196" actId="692"/>
          <pc:sldLayoutMkLst>
            <pc:docMk/>
            <pc:sldMasterMk cId="3588427678" sldId="2147484229"/>
            <pc:sldLayoutMk cId="1165025546" sldId="2147484787"/>
          </pc:sldLayoutMkLst>
          <pc:cxnChg chg="mod">
            <ac:chgData name="Justin Yoo" userId="72290f8e-9d14-4509-9bdc-6837d2b9e6e4" providerId="ADAL" clId="{E9EE7708-6656-5648-AE78-3DEE28448B2D}" dt="2020-10-14T02:09:29.271" v="196" actId="692"/>
            <ac:cxnSpMkLst>
              <pc:docMk/>
              <pc:sldMasterMk cId="3588427678" sldId="2147484229"/>
              <pc:sldLayoutMk cId="1165025546" sldId="2147484787"/>
              <ac:cxnSpMk id="5" creationId="{C35867F2-3994-4092-B53B-5792FEE69887}"/>
            </ac:cxnSpMkLst>
          </pc:cxnChg>
        </pc:sldLayoutChg>
        <pc:sldLayoutChg chg="addSp delSp modSp mod">
          <pc:chgData name="Justin Yoo" userId="72290f8e-9d14-4509-9bdc-6837d2b9e6e4" providerId="ADAL" clId="{E9EE7708-6656-5648-AE78-3DEE28448B2D}" dt="2020-10-14T02:02:24.533" v="67" actId="478"/>
          <pc:sldLayoutMkLst>
            <pc:docMk/>
            <pc:sldMasterMk cId="3588427678" sldId="2147484229"/>
            <pc:sldLayoutMk cId="720764375" sldId="2147484832"/>
          </pc:sldLayoutMkLst>
          <pc:spChg chg="mod">
            <ac:chgData name="Justin Yoo" userId="72290f8e-9d14-4509-9bdc-6837d2b9e6e4" providerId="ADAL" clId="{E9EE7708-6656-5648-AE78-3DEE28448B2D}" dt="2020-10-14T01:29:39.628" v="49" actId="14100"/>
            <ac:spMkLst>
              <pc:docMk/>
              <pc:sldMasterMk cId="3588427678" sldId="2147484229"/>
              <pc:sldLayoutMk cId="720764375" sldId="2147484832"/>
              <ac:spMk id="4" creationId="{6E5D6A74-21F1-824D-BAC2-3DEC6B367427}"/>
            </ac:spMkLst>
          </pc:spChg>
          <pc:spChg chg="add del mod">
            <ac:chgData name="Justin Yoo" userId="72290f8e-9d14-4509-9bdc-6837d2b9e6e4" providerId="ADAL" clId="{E9EE7708-6656-5648-AE78-3DEE28448B2D}" dt="2020-10-14T02:02:24.533" v="67" actId="478"/>
            <ac:spMkLst>
              <pc:docMk/>
              <pc:sldMasterMk cId="3588427678" sldId="2147484229"/>
              <pc:sldLayoutMk cId="720764375" sldId="2147484832"/>
              <ac:spMk id="6" creationId="{727AFDDA-32D5-6445-AA6C-3C9890127751}"/>
            </ac:spMkLst>
          </pc:spChg>
          <pc:picChg chg="del">
            <ac:chgData name="Justin Yoo" userId="72290f8e-9d14-4509-9bdc-6837d2b9e6e4" providerId="ADAL" clId="{E9EE7708-6656-5648-AE78-3DEE28448B2D}" dt="2020-10-14T01:29:44.947" v="50" actId="478"/>
            <ac:picMkLst>
              <pc:docMk/>
              <pc:sldMasterMk cId="3588427678" sldId="2147484229"/>
              <pc:sldLayoutMk cId="720764375" sldId="2147484832"/>
              <ac:picMk id="3" creationId="{8DCE1DDD-1C95-844A-B667-430629F25CD1}"/>
            </ac:picMkLst>
          </pc:picChg>
          <pc:picChg chg="add mod">
            <ac:chgData name="Justin Yoo" userId="72290f8e-9d14-4509-9bdc-6837d2b9e6e4" providerId="ADAL" clId="{E9EE7708-6656-5648-AE78-3DEE28448B2D}" dt="2020-10-14T01:30:15.140" v="54" actId="14100"/>
            <ac:picMkLst>
              <pc:docMk/>
              <pc:sldMasterMk cId="3588427678" sldId="2147484229"/>
              <pc:sldLayoutMk cId="720764375" sldId="2147484832"/>
              <ac:picMk id="5" creationId="{889C6B6D-E21A-3245-B5BE-760C03D8D753}"/>
            </ac:picMkLst>
          </pc:picChg>
        </pc:sldLayoutChg>
        <pc:sldLayoutChg chg="modSp mod">
          <pc:chgData name="Justin Yoo" userId="72290f8e-9d14-4509-9bdc-6837d2b9e6e4" providerId="ADAL" clId="{E9EE7708-6656-5648-AE78-3DEE28448B2D}" dt="2020-10-14T02:07:23.601" v="179" actId="207"/>
          <pc:sldLayoutMkLst>
            <pc:docMk/>
            <pc:sldMasterMk cId="3588427678" sldId="2147484229"/>
            <pc:sldLayoutMk cId="2366284859" sldId="2147484840"/>
          </pc:sldLayoutMkLst>
          <pc:spChg chg="mod">
            <ac:chgData name="Justin Yoo" userId="72290f8e-9d14-4509-9bdc-6837d2b9e6e4" providerId="ADAL" clId="{E9EE7708-6656-5648-AE78-3DEE28448B2D}" dt="2020-10-14T02:07:23.601" v="179" actId="207"/>
            <ac:spMkLst>
              <pc:docMk/>
              <pc:sldMasterMk cId="3588427678" sldId="2147484229"/>
              <pc:sldLayoutMk cId="2366284859" sldId="2147484840"/>
              <ac:spMk id="14" creationId="{DCDEE8D0-E922-FD45-8DFA-8A15BCC80ED5}"/>
            </ac:spMkLst>
          </pc:spChg>
        </pc:sldLayoutChg>
        <pc:sldLayoutChg chg="modSp mod">
          <pc:chgData name="Justin Yoo" userId="72290f8e-9d14-4509-9bdc-6837d2b9e6e4" providerId="ADAL" clId="{E9EE7708-6656-5648-AE78-3DEE28448B2D}" dt="2020-10-14T02:07:54.944" v="182" actId="207"/>
          <pc:sldLayoutMkLst>
            <pc:docMk/>
            <pc:sldMasterMk cId="3588427678" sldId="2147484229"/>
            <pc:sldLayoutMk cId="2103864937" sldId="2147484841"/>
          </pc:sldLayoutMkLst>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14" creationId="{DCDEE8D0-E922-FD45-8DFA-8A15BCC80ED5}"/>
            </ac:spMkLst>
          </pc:spChg>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30" creationId="{B410D8D3-85A2-B64C-8408-7D796D18CCBE}"/>
            </ac:spMkLst>
          </pc:spChg>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34" creationId="{9D3F92D6-00CD-D440-A6C8-E7B5C9FC5F18}"/>
            </ac:spMkLst>
          </pc:spChg>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38" creationId="{6C309DA8-D206-7347-A135-B6D3722260E4}"/>
            </ac:spMkLst>
          </pc:spChg>
        </pc:sldLayoutChg>
        <pc:sldLayoutChg chg="modSp mod">
          <pc:chgData name="Justin Yoo" userId="72290f8e-9d14-4509-9bdc-6837d2b9e6e4" providerId="ADAL" clId="{E9EE7708-6656-5648-AE78-3DEE28448B2D}" dt="2020-10-14T02:08:03.917" v="183" actId="207"/>
          <pc:sldLayoutMkLst>
            <pc:docMk/>
            <pc:sldMasterMk cId="3588427678" sldId="2147484229"/>
            <pc:sldLayoutMk cId="1461951967" sldId="2147484842"/>
          </pc:sldLayoutMkLst>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14" creationId="{DCDEE8D0-E922-FD45-8DFA-8A15BCC80ED5}"/>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21" creationId="{1AEB8D59-47DA-6849-A0FA-9AAB4F9EA41A}"/>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30" creationId="{B410D8D3-85A2-B64C-8408-7D796D18CCBE}"/>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34" creationId="{9D3F92D6-00CD-D440-A6C8-E7B5C9FC5F18}"/>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38" creationId="{6C309DA8-D206-7347-A135-B6D3722260E4}"/>
            </ac:spMkLst>
          </pc:spChg>
        </pc:sldLayoutChg>
        <pc:sldLayoutChg chg="modSp mod">
          <pc:chgData name="Justin Yoo" userId="72290f8e-9d14-4509-9bdc-6837d2b9e6e4" providerId="ADAL" clId="{E9EE7708-6656-5648-AE78-3DEE28448B2D}" dt="2020-10-14T02:08:32.200" v="187" actId="692"/>
          <pc:sldLayoutMkLst>
            <pc:docMk/>
            <pc:sldMasterMk cId="3588427678" sldId="2147484229"/>
            <pc:sldLayoutMk cId="1105923322" sldId="2147484844"/>
          </pc:sldLayoutMkLst>
          <pc:spChg chg="mod">
            <ac:chgData name="Justin Yoo" userId="72290f8e-9d14-4509-9bdc-6837d2b9e6e4" providerId="ADAL" clId="{E9EE7708-6656-5648-AE78-3DEE28448B2D}" dt="2020-10-14T02:08:28.582" v="186" actId="207"/>
            <ac:spMkLst>
              <pc:docMk/>
              <pc:sldMasterMk cId="3588427678" sldId="2147484229"/>
              <pc:sldLayoutMk cId="1105923322" sldId="2147484844"/>
              <ac:spMk id="15" creationId="{9E3AFC00-9C82-4F4F-9171-01BC54B3377F}"/>
            </ac:spMkLst>
          </pc:spChg>
          <pc:cxnChg chg="mod">
            <ac:chgData name="Justin Yoo" userId="72290f8e-9d14-4509-9bdc-6837d2b9e6e4" providerId="ADAL" clId="{E9EE7708-6656-5648-AE78-3DEE28448B2D}" dt="2020-10-14T02:08:32.200" v="187" actId="692"/>
            <ac:cxnSpMkLst>
              <pc:docMk/>
              <pc:sldMasterMk cId="3588427678" sldId="2147484229"/>
              <pc:sldLayoutMk cId="1105923322" sldId="2147484844"/>
              <ac:cxnSpMk id="14" creationId="{6EEF97BD-699F-8644-8F99-FB2AF349016F}"/>
            </ac:cxnSpMkLst>
          </pc:cxnChg>
        </pc:sldLayoutChg>
        <pc:sldLayoutChg chg="modSp mod">
          <pc:chgData name="Justin Yoo" userId="72290f8e-9d14-4509-9bdc-6837d2b9e6e4" providerId="ADAL" clId="{E9EE7708-6656-5648-AE78-3DEE28448B2D}" dt="2020-10-14T02:08:42.433" v="189" actId="207"/>
          <pc:sldLayoutMkLst>
            <pc:docMk/>
            <pc:sldMasterMk cId="3588427678" sldId="2147484229"/>
            <pc:sldLayoutMk cId="717977233" sldId="2147484845"/>
          </pc:sldLayoutMkLst>
          <pc:spChg chg="mod">
            <ac:chgData name="Justin Yoo" userId="72290f8e-9d14-4509-9bdc-6837d2b9e6e4" providerId="ADAL" clId="{E9EE7708-6656-5648-AE78-3DEE28448B2D}" dt="2020-10-14T02:08:42.433" v="189" actId="207"/>
            <ac:spMkLst>
              <pc:docMk/>
              <pc:sldMasterMk cId="3588427678" sldId="2147484229"/>
              <pc:sldLayoutMk cId="717977233" sldId="2147484845"/>
              <ac:spMk id="15" creationId="{9E3AFC00-9C82-4F4F-9171-01BC54B3377F}"/>
            </ac:spMkLst>
          </pc:spChg>
          <pc:cxnChg chg="mod">
            <ac:chgData name="Justin Yoo" userId="72290f8e-9d14-4509-9bdc-6837d2b9e6e4" providerId="ADAL" clId="{E9EE7708-6656-5648-AE78-3DEE28448B2D}" dt="2020-10-14T02:08:37.853" v="188" actId="692"/>
            <ac:cxnSpMkLst>
              <pc:docMk/>
              <pc:sldMasterMk cId="3588427678" sldId="2147484229"/>
              <pc:sldLayoutMk cId="717977233" sldId="2147484845"/>
              <ac:cxnSpMk id="14" creationId="{6EEF97BD-699F-8644-8F99-FB2AF349016F}"/>
            </ac:cxnSpMkLst>
          </pc:cxnChg>
        </pc:sldLayoutChg>
        <pc:sldLayoutChg chg="modSp mod">
          <pc:chgData name="Justin Yoo" userId="72290f8e-9d14-4509-9bdc-6837d2b9e6e4" providerId="ADAL" clId="{E9EE7708-6656-5648-AE78-3DEE28448B2D}" dt="2020-10-14T02:08:51.382" v="191" actId="692"/>
          <pc:sldLayoutMkLst>
            <pc:docMk/>
            <pc:sldMasterMk cId="3588427678" sldId="2147484229"/>
            <pc:sldLayoutMk cId="2452244232" sldId="2147484846"/>
          </pc:sldLayoutMkLst>
          <pc:spChg chg="mod">
            <ac:chgData name="Justin Yoo" userId="72290f8e-9d14-4509-9bdc-6837d2b9e6e4" providerId="ADAL" clId="{E9EE7708-6656-5648-AE78-3DEE28448B2D}" dt="2020-10-14T02:08:47.914" v="190" actId="207"/>
            <ac:spMkLst>
              <pc:docMk/>
              <pc:sldMasterMk cId="3588427678" sldId="2147484229"/>
              <pc:sldLayoutMk cId="2452244232" sldId="2147484846"/>
              <ac:spMk id="15" creationId="{9E3AFC00-9C82-4F4F-9171-01BC54B3377F}"/>
            </ac:spMkLst>
          </pc:spChg>
          <pc:cxnChg chg="mod">
            <ac:chgData name="Justin Yoo" userId="72290f8e-9d14-4509-9bdc-6837d2b9e6e4" providerId="ADAL" clId="{E9EE7708-6656-5648-AE78-3DEE28448B2D}" dt="2020-10-14T02:08:51.382" v="191" actId="692"/>
            <ac:cxnSpMkLst>
              <pc:docMk/>
              <pc:sldMasterMk cId="3588427678" sldId="2147484229"/>
              <pc:sldLayoutMk cId="2452244232" sldId="2147484846"/>
              <ac:cxnSpMk id="14" creationId="{6EEF97BD-699F-8644-8F99-FB2AF349016F}"/>
            </ac:cxnSpMkLst>
          </pc:cxnChg>
        </pc:sldLayoutChg>
        <pc:sldLayoutChg chg="modSp mod">
          <pc:chgData name="Justin Yoo" userId="72290f8e-9d14-4509-9bdc-6837d2b9e6e4" providerId="ADAL" clId="{E9EE7708-6656-5648-AE78-3DEE28448B2D}" dt="2020-10-14T02:08:57.950" v="192" actId="207"/>
          <pc:sldLayoutMkLst>
            <pc:docMk/>
            <pc:sldMasterMk cId="3588427678" sldId="2147484229"/>
            <pc:sldLayoutMk cId="2013682745" sldId="2147484847"/>
          </pc:sldLayoutMkLst>
          <pc:spChg chg="mod">
            <ac:chgData name="Justin Yoo" userId="72290f8e-9d14-4509-9bdc-6837d2b9e6e4" providerId="ADAL" clId="{E9EE7708-6656-5648-AE78-3DEE28448B2D}" dt="2020-10-14T02:08:57.950" v="192" actId="207"/>
            <ac:spMkLst>
              <pc:docMk/>
              <pc:sldMasterMk cId="3588427678" sldId="2147484229"/>
              <pc:sldLayoutMk cId="2013682745" sldId="2147484847"/>
              <ac:spMk id="15" creationId="{9E3AFC00-9C82-4F4F-9171-01BC54B3377F}"/>
            </ac:spMkLst>
          </pc:spChg>
        </pc:sldLayoutChg>
        <pc:sldLayoutChg chg="modSp mod">
          <pc:chgData name="Justin Yoo" userId="72290f8e-9d14-4509-9bdc-6837d2b9e6e4" providerId="ADAL" clId="{E9EE7708-6656-5648-AE78-3DEE28448B2D}" dt="2020-10-14T02:07:07.531" v="178" actId="207"/>
          <pc:sldLayoutMkLst>
            <pc:docMk/>
            <pc:sldMasterMk cId="3588427678" sldId="2147484229"/>
            <pc:sldLayoutMk cId="4031308772" sldId="2147484849"/>
          </pc:sldLayoutMkLst>
          <pc:spChg chg="mod">
            <ac:chgData name="Justin Yoo" userId="72290f8e-9d14-4509-9bdc-6837d2b9e6e4" providerId="ADAL" clId="{E9EE7708-6656-5648-AE78-3DEE28448B2D}" dt="2020-10-14T02:07:07.531" v="178" actId="207"/>
            <ac:spMkLst>
              <pc:docMk/>
              <pc:sldMasterMk cId="3588427678" sldId="2147484229"/>
              <pc:sldLayoutMk cId="4031308772" sldId="2147484849"/>
              <ac:spMk id="9" creationId="{00000000-0000-0000-0000-000000000000}"/>
            </ac:spMkLst>
          </pc:spChg>
        </pc:sldLayoutChg>
        <pc:sldLayoutChg chg="modSp mod">
          <pc:chgData name="Justin Yoo" userId="72290f8e-9d14-4509-9bdc-6837d2b9e6e4" providerId="ADAL" clId="{E9EE7708-6656-5648-AE78-3DEE28448B2D}" dt="2020-10-14T02:07:42.335" v="181" actId="207"/>
          <pc:sldLayoutMkLst>
            <pc:docMk/>
            <pc:sldMasterMk cId="3588427678" sldId="2147484229"/>
            <pc:sldLayoutMk cId="2897328570" sldId="2147484864"/>
          </pc:sldLayoutMkLst>
          <pc:spChg chg="mod">
            <ac:chgData name="Justin Yoo" userId="72290f8e-9d14-4509-9bdc-6837d2b9e6e4" providerId="ADAL" clId="{E9EE7708-6656-5648-AE78-3DEE28448B2D}" dt="2020-10-14T02:07:42.335" v="181" actId="207"/>
            <ac:spMkLst>
              <pc:docMk/>
              <pc:sldMasterMk cId="3588427678" sldId="2147484229"/>
              <pc:sldLayoutMk cId="2897328570" sldId="2147484864"/>
              <ac:spMk id="14" creationId="{DCDEE8D0-E922-FD45-8DFA-8A15BCC80ED5}"/>
            </ac:spMkLst>
          </pc:spChg>
          <pc:spChg chg="mod">
            <ac:chgData name="Justin Yoo" userId="72290f8e-9d14-4509-9bdc-6837d2b9e6e4" providerId="ADAL" clId="{E9EE7708-6656-5648-AE78-3DEE28448B2D}" dt="2020-10-14T02:07:42.335" v="181" actId="207"/>
            <ac:spMkLst>
              <pc:docMk/>
              <pc:sldMasterMk cId="3588427678" sldId="2147484229"/>
              <pc:sldLayoutMk cId="2897328570" sldId="2147484864"/>
              <ac:spMk id="19" creationId="{C4CDEB42-0C04-994C-82BB-D430A9FFD8ED}"/>
            </ac:spMkLst>
          </pc:spChg>
          <pc:spChg chg="mod">
            <ac:chgData name="Justin Yoo" userId="72290f8e-9d14-4509-9bdc-6837d2b9e6e4" providerId="ADAL" clId="{E9EE7708-6656-5648-AE78-3DEE28448B2D}" dt="2020-10-14T02:07:42.335" v="181" actId="207"/>
            <ac:spMkLst>
              <pc:docMk/>
              <pc:sldMasterMk cId="3588427678" sldId="2147484229"/>
              <pc:sldLayoutMk cId="2897328570" sldId="2147484864"/>
              <ac:spMk id="23" creationId="{9472401F-8AE6-564F-8EE8-FB26A07D381F}"/>
            </ac:spMkLst>
          </pc:spChg>
        </pc:sldLayoutChg>
        <pc:sldLayoutChg chg="modSp mod">
          <pc:chgData name="Justin Yoo" userId="72290f8e-9d14-4509-9bdc-6837d2b9e6e4" providerId="ADAL" clId="{E9EE7708-6656-5648-AE78-3DEE28448B2D}" dt="2020-10-14T02:07:32.180" v="180" actId="207"/>
          <pc:sldLayoutMkLst>
            <pc:docMk/>
            <pc:sldMasterMk cId="3588427678" sldId="2147484229"/>
            <pc:sldLayoutMk cId="567898279" sldId="2147484865"/>
          </pc:sldLayoutMkLst>
          <pc:spChg chg="mod">
            <ac:chgData name="Justin Yoo" userId="72290f8e-9d14-4509-9bdc-6837d2b9e6e4" providerId="ADAL" clId="{E9EE7708-6656-5648-AE78-3DEE28448B2D}" dt="2020-10-14T02:07:32.180" v="180" actId="207"/>
            <ac:spMkLst>
              <pc:docMk/>
              <pc:sldMasterMk cId="3588427678" sldId="2147484229"/>
              <pc:sldLayoutMk cId="567898279" sldId="2147484865"/>
              <ac:spMk id="14" creationId="{DCDEE8D0-E922-FD45-8DFA-8A15BCC80ED5}"/>
            </ac:spMkLst>
          </pc:spChg>
        </pc:sldLayoutChg>
        <pc:sldLayoutChg chg="modSp">
          <pc:chgData name="Justin Yoo" userId="72290f8e-9d14-4509-9bdc-6837d2b9e6e4" providerId="ADAL" clId="{E9EE7708-6656-5648-AE78-3DEE28448B2D}" dt="2020-10-14T02:14:01.549" v="209" actId="11530"/>
          <pc:sldLayoutMkLst>
            <pc:docMk/>
            <pc:sldMasterMk cId="3588427678" sldId="2147484229"/>
            <pc:sldLayoutMk cId="3701512332" sldId="2147485096"/>
          </pc:sldLayoutMkLst>
          <pc:spChg chg="mod">
            <ac:chgData name="Justin Yoo" userId="72290f8e-9d14-4509-9bdc-6837d2b9e6e4" providerId="ADAL" clId="{E9EE7708-6656-5648-AE78-3DEE28448B2D}" dt="2020-10-14T02:14:01.549" v="209" actId="11530"/>
            <ac:spMkLst>
              <pc:docMk/>
              <pc:sldMasterMk cId="3588427678" sldId="2147484229"/>
              <pc:sldLayoutMk cId="3701512332" sldId="2147485096"/>
              <ac:spMk id="7" creationId="{CC6E92E5-E859-445F-856B-33F974FA3AC2}"/>
            </ac:spMkLst>
          </pc:spChg>
        </pc:sldLayoutChg>
        <pc:sldLayoutChg chg="addSp delSp modSp mod">
          <pc:chgData name="Justin Yoo" userId="72290f8e-9d14-4509-9bdc-6837d2b9e6e4" providerId="ADAL" clId="{E9EE7708-6656-5648-AE78-3DEE28448B2D}" dt="2020-10-14T02:18:46.870" v="353" actId="207"/>
          <pc:sldLayoutMkLst>
            <pc:docMk/>
            <pc:sldMasterMk cId="3588427678" sldId="2147484229"/>
            <pc:sldLayoutMk cId="3890476745" sldId="2147485097"/>
          </pc:sldLayoutMkLst>
          <pc:spChg chg="add mod">
            <ac:chgData name="Justin Yoo" userId="72290f8e-9d14-4509-9bdc-6837d2b9e6e4" providerId="ADAL" clId="{E9EE7708-6656-5648-AE78-3DEE28448B2D}" dt="2020-10-14T02:18:46.870" v="353" actId="207"/>
            <ac:spMkLst>
              <pc:docMk/>
              <pc:sldMasterMk cId="3588427678" sldId="2147484229"/>
              <pc:sldLayoutMk cId="3890476745" sldId="2147485097"/>
              <ac:spMk id="8" creationId="{26BFC101-46AA-434B-A137-7A9D94EF5E7A}"/>
            </ac:spMkLst>
          </pc:spChg>
          <pc:picChg chg="add del">
            <ac:chgData name="Justin Yoo" userId="72290f8e-9d14-4509-9bdc-6837d2b9e6e4" providerId="ADAL" clId="{E9EE7708-6656-5648-AE78-3DEE28448B2D}" dt="2020-10-14T02:11:12.777" v="200" actId="478"/>
            <ac:picMkLst>
              <pc:docMk/>
              <pc:sldMasterMk cId="3588427678" sldId="2147484229"/>
              <pc:sldLayoutMk cId="3890476745" sldId="2147485097"/>
              <ac:picMk id="2" creationId="{84A0EDFE-C8BB-924D-8373-46655C463795}"/>
            </ac:picMkLst>
          </pc:picChg>
          <pc:picChg chg="del">
            <ac:chgData name="Justin Yoo" userId="72290f8e-9d14-4509-9bdc-6837d2b9e6e4" providerId="ADAL" clId="{E9EE7708-6656-5648-AE78-3DEE28448B2D}" dt="2020-10-14T02:10:21.868" v="198" actId="478"/>
            <ac:picMkLst>
              <pc:docMk/>
              <pc:sldMasterMk cId="3588427678" sldId="2147484229"/>
              <pc:sldLayoutMk cId="3890476745" sldId="2147485097"/>
              <ac:picMk id="3" creationId="{6DC0B4F8-3272-ED4A-8BBC-7A9B95621E78}"/>
            </ac:picMkLst>
          </pc:picChg>
          <pc:picChg chg="add mod">
            <ac:chgData name="Justin Yoo" userId="72290f8e-9d14-4509-9bdc-6837d2b9e6e4" providerId="ADAL" clId="{E9EE7708-6656-5648-AE78-3DEE28448B2D}" dt="2020-10-14T02:12:46.790" v="205" actId="12789"/>
            <ac:picMkLst>
              <pc:docMk/>
              <pc:sldMasterMk cId="3588427678" sldId="2147484229"/>
              <pc:sldLayoutMk cId="3890476745" sldId="2147485097"/>
              <ac:picMk id="6" creationId="{023840EE-6376-E648-8E9C-76043A5B405C}"/>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10/18/20 9:57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10/18/20 9:57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10/18/20 11:04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4895656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5D6A74-21F1-824D-BAC2-3DEC6B367427}"/>
              </a:ext>
            </a:extLst>
          </p:cNvPr>
          <p:cNvSpPr/>
          <p:nvPr userDrawn="1"/>
        </p:nvSpPr>
        <p:spPr bwMode="auto">
          <a:xfrm>
            <a:off x="9160184" y="6376416"/>
            <a:ext cx="3031816"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A picture containing text&#10;&#10;Description automatically generated">
            <a:extLst>
              <a:ext uri="{FF2B5EF4-FFF2-40B4-BE49-F238E27FC236}">
                <a16:creationId xmlns:a16="http://schemas.microsoft.com/office/drawing/2014/main" id="{889C6B6D-E21A-3245-B5BE-760C03D8D753}"/>
              </a:ext>
            </a:extLst>
          </p:cNvPr>
          <p:cNvPicPr>
            <a:picLocks noChangeAspect="1"/>
          </p:cNvPicPr>
          <p:nvPr userDrawn="1"/>
        </p:nvPicPr>
        <p:blipFill>
          <a:blip r:embed="rId2"/>
          <a:stretch>
            <a:fillRect/>
          </a:stretch>
        </p:blipFill>
        <p:spPr>
          <a:xfrm>
            <a:off x="782230" y="440004"/>
            <a:ext cx="10627540" cy="5977992"/>
          </a:xfrm>
          <a:prstGeom prst="rect">
            <a:avLst/>
          </a:prstGeom>
        </p:spPr>
      </p:pic>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dirty="0"/>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86617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58270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52904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699415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1236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b="1" i="0" dirty="0">
              <a:latin typeface="Segoe UI Semibold" panose="020B0502040204020203" pitchFamily="34" charset="0"/>
              <a:ea typeface="Gotham-Book" charset="0"/>
              <a:cs typeface="Segoe UI Semibold" panose="020B0502040204020203"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7445377" y="1661230"/>
            <a:ext cx="3535540" cy="353554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2570201"/>
            <a:ext cx="5507737" cy="553998"/>
          </a:xfrm>
        </p:spPr>
        <p:txBody>
          <a:bodyPr anchor="b"/>
          <a:lstStyle>
            <a:lvl1pPr>
              <a:defRPr/>
            </a:lvl1pPr>
          </a:lstStyle>
          <a:p>
            <a:r>
              <a:rPr lang="en-US" dirty="0"/>
              <a:t>Speaker Title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5513118"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Speaker subtitle</a:t>
            </a:r>
          </a:p>
        </p:txBody>
      </p:sp>
    </p:spTree>
    <p:extLst>
      <p:ext uri="{BB962C8B-B14F-4D97-AF65-F5344CB8AC3E}">
        <p14:creationId xmlns:p14="http://schemas.microsoft.com/office/powerpoint/2010/main" val="37015123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b="1" i="0" dirty="0">
              <a:latin typeface="Segoe UI Semibold" panose="020B0502040204020203" pitchFamily="34" charset="0"/>
              <a:ea typeface="Gotham-Book" charset="0"/>
              <a:cs typeface="Segoe UI Semibold" panose="020B0502040204020203"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rgbClr val="7030A0"/>
                </a:solidFill>
              </a:defRPr>
            </a:lvl1pPr>
          </a:lstStyle>
          <a:p>
            <a:r>
              <a:rPr lang="en-US" dirty="0"/>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b="1" i="0">
                <a:latin typeface="Segoe UI Semibold" panose="020B0502040204020203" pitchFamily="34" charset="0"/>
                <a:cs typeface="Segoe UI Semibold" panose="020B0502040204020203" pitchFamily="34" charset="0"/>
              </a:defRPr>
            </a:lvl1pPr>
          </a:lstStyle>
          <a:p>
            <a:pPr lvl="0"/>
            <a:r>
              <a:rPr lang="en-US" dirty="0"/>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rgbClr val="7030A0"/>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b="1" i="0" spc="0">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 black">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i="0" spc="-50" baseline="0">
                <a:solidFill>
                  <a:srgbClr val="7030A0"/>
                </a:solidFill>
                <a:latin typeface="Segoe UI Semibold" panose="020B0502040204020203" pitchFamily="34" charset="0"/>
                <a:cs typeface="Segoe UI Semibold"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b="0" i="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 text</a:t>
            </a:r>
          </a:p>
        </p:txBody>
      </p:sp>
      <p:sp>
        <p:nvSpPr>
          <p:cNvPr id="7" name="Rectangle 6">
            <a:extLst>
              <a:ext uri="{FF2B5EF4-FFF2-40B4-BE49-F238E27FC236}">
                <a16:creationId xmlns:a16="http://schemas.microsoft.com/office/drawing/2014/main" id="{9210F871-35F2-ED46-BE06-CA5FC62262E5}"/>
              </a:ext>
            </a:extLst>
          </p:cNvPr>
          <p:cNvSpPr/>
          <p:nvPr userDrawn="1"/>
        </p:nvSpPr>
        <p:spPr bwMode="auto">
          <a:xfrm>
            <a:off x="9119724" y="6376416"/>
            <a:ext cx="3072276"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54C6A47-E073-5847-ABF0-DC6EA0AC3D59}"/>
              </a:ext>
            </a:extLst>
          </p:cNvPr>
          <p:cNvSpPr/>
          <p:nvPr userDrawn="1"/>
        </p:nvSpPr>
        <p:spPr bwMode="auto">
          <a:xfrm>
            <a:off x="9069355" y="6376416"/>
            <a:ext cx="3122645"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7" name="Group 6">
            <a:extLst>
              <a:ext uri="{FF2B5EF4-FFF2-40B4-BE49-F238E27FC236}">
                <a16:creationId xmlns:a16="http://schemas.microsoft.com/office/drawing/2014/main" id="{51EA400B-4835-6D4C-A0F4-395594AF8D70}"/>
              </a:ext>
            </a:extLst>
          </p:cNvPr>
          <p:cNvGrpSpPr/>
          <p:nvPr userDrawn="1"/>
        </p:nvGrpSpPr>
        <p:grpSpPr>
          <a:xfrm>
            <a:off x="8405380" y="3071380"/>
            <a:ext cx="3600000" cy="3600000"/>
            <a:chOff x="7856894" y="1629000"/>
            <a:chExt cx="3600000" cy="3600000"/>
          </a:xfrm>
        </p:grpSpPr>
        <p:pic>
          <p:nvPicPr>
            <p:cNvPr id="10" name="Picture 9" descr="Icon&#10;&#10;Description automatically generated">
              <a:extLst>
                <a:ext uri="{FF2B5EF4-FFF2-40B4-BE49-F238E27FC236}">
                  <a16:creationId xmlns:a16="http://schemas.microsoft.com/office/drawing/2014/main" id="{1C7105A5-67B7-EB4E-A0BF-EA90697302ED}"/>
                </a:ext>
              </a:extLst>
            </p:cNvPr>
            <p:cNvPicPr>
              <a:picLocks noChangeAspect="1"/>
            </p:cNvPicPr>
            <p:nvPr userDrawn="1"/>
          </p:nvPicPr>
          <p:blipFill>
            <a:blip r:embed="rId2"/>
            <a:stretch>
              <a:fillRect/>
            </a:stretch>
          </p:blipFill>
          <p:spPr>
            <a:xfrm>
              <a:off x="7856894" y="1629000"/>
              <a:ext cx="3600000" cy="3600000"/>
            </a:xfrm>
            <a:prstGeom prst="rect">
              <a:avLst/>
            </a:prstGeom>
          </p:spPr>
        </p:pic>
        <p:sp>
          <p:nvSpPr>
            <p:cNvPr id="11" name="Rectangle 10">
              <a:extLst>
                <a:ext uri="{FF2B5EF4-FFF2-40B4-BE49-F238E27FC236}">
                  <a16:creationId xmlns:a16="http://schemas.microsoft.com/office/drawing/2014/main" id="{F6D7355A-C15E-9A49-8B94-073511904860}"/>
                </a:ext>
              </a:extLst>
            </p:cNvPr>
            <p:cNvSpPr/>
            <p:nvPr userDrawn="1"/>
          </p:nvSpPr>
          <p:spPr bwMode="auto">
            <a:xfrm>
              <a:off x="7856894" y="1629000"/>
              <a:ext cx="3600000" cy="3600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slid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3BBAD8-7801-AA4E-B8C7-16A911E7AE26}"/>
              </a:ext>
            </a:extLst>
          </p:cNvPr>
          <p:cNvSpPr/>
          <p:nvPr userDrawn="1"/>
        </p:nvSpPr>
        <p:spPr bwMode="auto">
          <a:xfrm>
            <a:off x="8696131" y="6376416"/>
            <a:ext cx="3495869"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6" name="Group 5">
            <a:extLst>
              <a:ext uri="{FF2B5EF4-FFF2-40B4-BE49-F238E27FC236}">
                <a16:creationId xmlns:a16="http://schemas.microsoft.com/office/drawing/2014/main" id="{735F81E5-94FA-BE45-896D-D859CDD960FA}"/>
              </a:ext>
            </a:extLst>
          </p:cNvPr>
          <p:cNvGrpSpPr/>
          <p:nvPr userDrawn="1"/>
        </p:nvGrpSpPr>
        <p:grpSpPr>
          <a:xfrm>
            <a:off x="8405380" y="3071380"/>
            <a:ext cx="3600000" cy="3600000"/>
            <a:chOff x="7856894" y="1629000"/>
            <a:chExt cx="3600000" cy="3600000"/>
          </a:xfrm>
        </p:grpSpPr>
        <p:pic>
          <p:nvPicPr>
            <p:cNvPr id="8" name="Picture 7" descr="Icon&#10;&#10;Description automatically generated">
              <a:extLst>
                <a:ext uri="{FF2B5EF4-FFF2-40B4-BE49-F238E27FC236}">
                  <a16:creationId xmlns:a16="http://schemas.microsoft.com/office/drawing/2014/main" id="{477F048D-B495-824A-B82C-1A79F6D9762B}"/>
                </a:ext>
              </a:extLst>
            </p:cNvPr>
            <p:cNvPicPr>
              <a:picLocks noChangeAspect="1"/>
            </p:cNvPicPr>
            <p:nvPr userDrawn="1"/>
          </p:nvPicPr>
          <p:blipFill>
            <a:blip r:embed="rId2"/>
            <a:stretch>
              <a:fillRect/>
            </a:stretch>
          </p:blipFill>
          <p:spPr>
            <a:xfrm>
              <a:off x="7856894" y="1629000"/>
              <a:ext cx="3600000" cy="3600000"/>
            </a:xfrm>
            <a:prstGeom prst="rect">
              <a:avLst/>
            </a:prstGeom>
          </p:spPr>
        </p:pic>
        <p:sp>
          <p:nvSpPr>
            <p:cNvPr id="9" name="Rectangle 8">
              <a:extLst>
                <a:ext uri="{FF2B5EF4-FFF2-40B4-BE49-F238E27FC236}">
                  <a16:creationId xmlns:a16="http://schemas.microsoft.com/office/drawing/2014/main" id="{54904F13-C9DF-2C43-8CE8-E3FEA4BC55F2}"/>
                </a:ext>
              </a:extLst>
            </p:cNvPr>
            <p:cNvSpPr/>
            <p:nvPr userDrawn="1"/>
          </p:nvSpPr>
          <p:spPr bwMode="auto">
            <a:xfrm>
              <a:off x="7856894" y="1629000"/>
              <a:ext cx="3600000" cy="3600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6FAA0D-7114-A74F-AA5E-5F6DC2F4E083}"/>
              </a:ext>
            </a:extLst>
          </p:cNvPr>
          <p:cNvSpPr/>
          <p:nvPr userDrawn="1"/>
        </p:nvSpPr>
        <p:spPr bwMode="auto">
          <a:xfrm>
            <a:off x="9032033" y="6376416"/>
            <a:ext cx="3159967"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Icon&#10;&#10;Description automatically generated">
            <a:extLst>
              <a:ext uri="{FF2B5EF4-FFF2-40B4-BE49-F238E27FC236}">
                <a16:creationId xmlns:a16="http://schemas.microsoft.com/office/drawing/2014/main" id="{6DC0B4F8-3272-ED4A-8BBC-7A9B95621E78}"/>
              </a:ext>
            </a:extLst>
          </p:cNvPr>
          <p:cNvPicPr>
            <a:picLocks noChangeAspect="1"/>
          </p:cNvPicPr>
          <p:nvPr userDrawn="1"/>
        </p:nvPicPr>
        <p:blipFill>
          <a:blip r:embed="rId2"/>
          <a:stretch>
            <a:fillRect/>
          </a:stretch>
        </p:blipFill>
        <p:spPr>
          <a:xfrm>
            <a:off x="3396000" y="729000"/>
            <a:ext cx="5400000" cy="5400000"/>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onsor Pag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6FAA0D-7114-A74F-AA5E-5F6DC2F4E083}"/>
              </a:ext>
            </a:extLst>
          </p:cNvPr>
          <p:cNvSpPr/>
          <p:nvPr userDrawn="1"/>
        </p:nvSpPr>
        <p:spPr bwMode="auto">
          <a:xfrm>
            <a:off x="9032033" y="6376416"/>
            <a:ext cx="3159967"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Logo&#10;&#10;Description automatically generated">
            <a:extLst>
              <a:ext uri="{FF2B5EF4-FFF2-40B4-BE49-F238E27FC236}">
                <a16:creationId xmlns:a16="http://schemas.microsoft.com/office/drawing/2014/main" id="{023840EE-6376-E648-8E9C-76043A5B405C}"/>
              </a:ext>
            </a:extLst>
          </p:cNvPr>
          <p:cNvPicPr>
            <a:picLocks noChangeAspect="1"/>
          </p:cNvPicPr>
          <p:nvPr userDrawn="1"/>
        </p:nvPicPr>
        <p:blipFill>
          <a:blip r:embed="rId2"/>
          <a:stretch>
            <a:fillRect/>
          </a:stretch>
        </p:blipFill>
        <p:spPr>
          <a:xfrm>
            <a:off x="3041650" y="2057400"/>
            <a:ext cx="6108700" cy="2743200"/>
          </a:xfrm>
          <a:prstGeom prst="rect">
            <a:avLst/>
          </a:prstGeom>
        </p:spPr>
      </p:pic>
      <p:sp>
        <p:nvSpPr>
          <p:cNvPr id="8" name="TextBox 7">
            <a:extLst>
              <a:ext uri="{FF2B5EF4-FFF2-40B4-BE49-F238E27FC236}">
                <a16:creationId xmlns:a16="http://schemas.microsoft.com/office/drawing/2014/main" id="{26BFC101-46AA-434B-A137-7A9D94EF5E7A}"/>
              </a:ext>
            </a:extLst>
          </p:cNvPr>
          <p:cNvSpPr txBox="1"/>
          <p:nvPr userDrawn="1"/>
        </p:nvSpPr>
        <p:spPr>
          <a:xfrm>
            <a:off x="181060" y="181060"/>
            <a:ext cx="3603279" cy="615553"/>
          </a:xfrm>
          <a:prstGeom prst="rect">
            <a:avLst/>
          </a:prstGeom>
          <a:noFill/>
        </p:spPr>
        <p:txBody>
          <a:bodyPr wrap="square" lIns="0" tIns="0" rIns="0" bIns="0" rtlCol="0">
            <a:spAutoFit/>
          </a:bodyPr>
          <a:lstStyle/>
          <a:p>
            <a:pPr algn="l"/>
            <a:r>
              <a:rPr lang="ko-KR" altLang="en-US" sz="4000" b="1" i="0" dirty="0">
                <a:solidFill>
                  <a:srgbClr val="7030A0"/>
                </a:solidFill>
                <a:latin typeface="Segoe UI Semibold" panose="020B0502040204020203" pitchFamily="34" charset="0"/>
                <a:cs typeface="Segoe UI Semibold" panose="020B0502040204020203" pitchFamily="34" charset="0"/>
              </a:rPr>
              <a:t>행사 스폰서</a:t>
            </a:r>
            <a:endParaRPr lang="en-US" sz="4000" b="1" i="0" dirty="0" err="1">
              <a:solidFill>
                <a:srgbClr val="7030A0"/>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90476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2E6DCA-1EBB-0541-94FB-A1501D05F402}"/>
              </a:ext>
            </a:extLst>
          </p:cNvPr>
          <p:cNvSpPr/>
          <p:nvPr userDrawn="1"/>
        </p:nvSpPr>
        <p:spPr bwMode="auto">
          <a:xfrm>
            <a:off x="9014527" y="6376416"/>
            <a:ext cx="3177473"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5510213" cy="553998"/>
          </a:xfrm>
          <a:noFill/>
        </p:spPr>
        <p:txBody>
          <a:bodyPr wrap="square" lIns="0" tIns="0" rIns="0" bIns="0" anchor="b" anchorCtr="0">
            <a:spAutoFit/>
          </a:bodyPr>
          <a:lstStyle>
            <a:lvl1pPr>
              <a:defRPr sz="3600" b="1" i="0" spc="-50" baseline="0">
                <a:solidFill>
                  <a:srgbClr val="7030A0"/>
                </a:solidFill>
                <a:latin typeface="Segoe UI Semibold" panose="020B0502040204020203" pitchFamily="34" charset="0"/>
                <a:cs typeface="Segoe UI Semibold"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b="0" i="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B4E958A1-1BD2-CE4B-A733-00D97EB8C578}"/>
              </a:ext>
            </a:extLst>
          </p:cNvPr>
          <p:cNvGrpSpPr/>
          <p:nvPr userDrawn="1"/>
        </p:nvGrpSpPr>
        <p:grpSpPr>
          <a:xfrm>
            <a:off x="8405380" y="3071380"/>
            <a:ext cx="3600000" cy="3600000"/>
            <a:chOff x="7856894" y="1629000"/>
            <a:chExt cx="3600000" cy="3600000"/>
          </a:xfrm>
        </p:grpSpPr>
        <p:pic>
          <p:nvPicPr>
            <p:cNvPr id="4" name="Picture 3" descr="Icon&#10;&#10;Description automatically generated">
              <a:extLst>
                <a:ext uri="{FF2B5EF4-FFF2-40B4-BE49-F238E27FC236}">
                  <a16:creationId xmlns:a16="http://schemas.microsoft.com/office/drawing/2014/main" id="{C1819CFA-94B9-4745-8F11-832D8AA27EED}"/>
                </a:ext>
              </a:extLst>
            </p:cNvPr>
            <p:cNvPicPr>
              <a:picLocks noChangeAspect="1"/>
            </p:cNvPicPr>
            <p:nvPr userDrawn="1"/>
          </p:nvPicPr>
          <p:blipFill>
            <a:blip r:embed="rId2"/>
            <a:stretch>
              <a:fillRect/>
            </a:stretch>
          </p:blipFill>
          <p:spPr>
            <a:xfrm>
              <a:off x="7856894" y="1629000"/>
              <a:ext cx="3600000" cy="3600000"/>
            </a:xfrm>
            <a:prstGeom prst="rect">
              <a:avLst/>
            </a:prstGeom>
          </p:spPr>
        </p:pic>
        <p:sp>
          <p:nvSpPr>
            <p:cNvPr id="6" name="Rectangle 5">
              <a:extLst>
                <a:ext uri="{FF2B5EF4-FFF2-40B4-BE49-F238E27FC236}">
                  <a16:creationId xmlns:a16="http://schemas.microsoft.com/office/drawing/2014/main" id="{19F8D68F-E5A3-BE48-80A6-1BB888AB3064}"/>
                </a:ext>
              </a:extLst>
            </p:cNvPr>
            <p:cNvSpPr/>
            <p:nvPr userDrawn="1"/>
          </p:nvSpPr>
          <p:spPr bwMode="auto">
            <a:xfrm>
              <a:off x="7856894" y="1629000"/>
              <a:ext cx="3600000" cy="3600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b="1" i="0" spc="-50" baseline="0">
                <a:solidFill>
                  <a:srgbClr val="7030A0"/>
                </a:solidFill>
                <a:latin typeface="Segoe UI Semibold" panose="020B0502040204020203" pitchFamily="34" charset="0"/>
                <a:cs typeface="Segoe UI Semibold"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b="0" i="0" spc="0" baseline="0">
                <a:solidFill>
                  <a:schemeClr val="tx1"/>
                </a:solidFill>
                <a:latin typeface="Segoe UI" panose="020B0502040204020203" pitchFamily="34" charset="0"/>
                <a:cs typeface="Segoe UI" panose="020B0502040204020203" pitchFamily="34" charset="0"/>
              </a:defRPr>
            </a:lvl1pPr>
          </a:lstStyle>
          <a:p>
            <a:pPr lvl="0"/>
            <a:r>
              <a:rPr lang="en-US" dirty="0"/>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
        <p:nvSpPr>
          <p:cNvPr id="5" name="TextBox 4">
            <a:extLst>
              <a:ext uri="{FF2B5EF4-FFF2-40B4-BE49-F238E27FC236}">
                <a16:creationId xmlns:a16="http://schemas.microsoft.com/office/drawing/2014/main" id="{F0D90F24-06A7-1B4A-9251-4DECDE8D0959}"/>
              </a:ext>
            </a:extLst>
          </p:cNvPr>
          <p:cNvSpPr txBox="1"/>
          <p:nvPr userDrawn="1"/>
        </p:nvSpPr>
        <p:spPr>
          <a:xfrm>
            <a:off x="10505854" y="6534835"/>
            <a:ext cx="1621410" cy="215444"/>
          </a:xfrm>
          <a:prstGeom prst="rect">
            <a:avLst/>
          </a:prstGeom>
          <a:noFill/>
        </p:spPr>
        <p:txBody>
          <a:bodyPr wrap="square" lIns="0" tIns="0" rIns="0" bIns="0" rtlCol="0" anchor="ctr" anchorCtr="0">
            <a:spAutoFit/>
          </a:bodyPr>
          <a:lstStyle/>
          <a:p>
            <a:pPr algn="ctr"/>
            <a:r>
              <a:rPr lang="en-US" sz="1400" dirty="0">
                <a:gradFill>
                  <a:gsLst>
                    <a:gs pos="2917">
                      <a:schemeClr val="tx1"/>
                    </a:gs>
                    <a:gs pos="30000">
                      <a:schemeClr val="tx1"/>
                    </a:gs>
                  </a:gsLst>
                  <a:lin ang="5400000" scaled="0"/>
                </a:gradFill>
              </a:rPr>
              <a:t>#</a:t>
            </a:r>
            <a:r>
              <a:rPr lang="en-US" sz="1400" dirty="0" err="1">
                <a:gradFill>
                  <a:gsLst>
                    <a:gs pos="2917">
                      <a:schemeClr val="tx1"/>
                    </a:gs>
                    <a:gs pos="30000">
                      <a:schemeClr val="tx1"/>
                    </a:gs>
                  </a:gsLst>
                  <a:lin ang="5400000" scaled="0"/>
                </a:gradFill>
              </a:rPr>
              <a:t>hacktoberfestseoul</a:t>
            </a:r>
            <a:endParaRPr lang="en-US" sz="1400" dirty="0">
              <a:gradFill>
                <a:gsLst>
                  <a:gs pos="2917">
                    <a:schemeClr val="tx1"/>
                  </a:gs>
                  <a:gs pos="30000">
                    <a:schemeClr val="tx1"/>
                  </a:gs>
                </a:gsLst>
                <a:lin ang="5400000" scaled="0"/>
              </a:gradFill>
            </a:endParaRPr>
          </a:p>
        </p:txBody>
      </p:sp>
      <p:sp>
        <p:nvSpPr>
          <p:cNvPr id="51" name="TextBox 50">
            <a:extLst>
              <a:ext uri="{FF2B5EF4-FFF2-40B4-BE49-F238E27FC236}">
                <a16:creationId xmlns:a16="http://schemas.microsoft.com/office/drawing/2014/main" id="{A41C15F6-010F-C940-BACE-637DDAC4CB28}"/>
              </a:ext>
            </a:extLst>
          </p:cNvPr>
          <p:cNvSpPr txBox="1"/>
          <p:nvPr userDrawn="1"/>
        </p:nvSpPr>
        <p:spPr>
          <a:xfrm>
            <a:off x="8985874" y="6534835"/>
            <a:ext cx="1621410" cy="215444"/>
          </a:xfrm>
          <a:prstGeom prst="rect">
            <a:avLst/>
          </a:prstGeom>
          <a:noFill/>
        </p:spPr>
        <p:txBody>
          <a:bodyPr wrap="square" lIns="0" tIns="0" rIns="0" bIns="0" rtlCol="0" anchor="ctr" anchorCtr="0">
            <a:spAutoFit/>
          </a:bodyPr>
          <a:lstStyle/>
          <a:p>
            <a:pPr algn="ctr"/>
            <a:r>
              <a:rPr lang="en-US" sz="1400" dirty="0">
                <a:gradFill>
                  <a:gsLst>
                    <a:gs pos="2917">
                      <a:schemeClr val="tx1"/>
                    </a:gs>
                    <a:gs pos="30000">
                      <a:schemeClr val="tx1"/>
                    </a:gs>
                  </a:gsLst>
                  <a:lin ang="5400000" scaled="0"/>
                </a:gradFill>
              </a:rPr>
              <a:t>#</a:t>
            </a:r>
            <a:r>
              <a:rPr lang="en-US" sz="1400" dirty="0" err="1">
                <a:gradFill>
                  <a:gsLst>
                    <a:gs pos="2917">
                      <a:schemeClr val="tx1"/>
                    </a:gs>
                    <a:gs pos="30000">
                      <a:schemeClr val="tx1"/>
                    </a:gs>
                  </a:gsLst>
                  <a:lin ang="5400000" scaled="0"/>
                </a:gradFill>
              </a:rPr>
              <a:t>hacktoberfest</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5096" r:id="rId2"/>
    <p:sldLayoutId id="2147484577" r:id="rId3"/>
    <p:sldLayoutId id="2147484610" r:id="rId4"/>
    <p:sldLayoutId id="2147484710" r:id="rId5"/>
    <p:sldLayoutId id="2147484850" r:id="rId6"/>
    <p:sldLayoutId id="2147484849" r:id="rId7"/>
    <p:sldLayoutId id="2147484840" r:id="rId8"/>
    <p:sldLayoutId id="2147484865" r:id="rId9"/>
    <p:sldLayoutId id="2147484864" r:id="rId10"/>
    <p:sldLayoutId id="2147484841" r:id="rId11"/>
    <p:sldLayoutId id="2147484842" r:id="rId12"/>
    <p:sldLayoutId id="2147485091" r:id="rId13"/>
    <p:sldLayoutId id="2147485092" r:id="rId14"/>
    <p:sldLayoutId id="2147485093" r:id="rId15"/>
    <p:sldLayoutId id="2147485094" r:id="rId16"/>
    <p:sldLayoutId id="2147485095" r:id="rId17"/>
    <p:sldLayoutId id="2147484240" r:id="rId18"/>
    <p:sldLayoutId id="2147484844" r:id="rId19"/>
    <p:sldLayoutId id="2147484845" r:id="rId20"/>
    <p:sldLayoutId id="2147484846" r:id="rId21"/>
    <p:sldLayoutId id="2147484847" r:id="rId22"/>
    <p:sldLayoutId id="2147484474" r:id="rId23"/>
    <p:sldLayoutId id="2147484603" r:id="rId24"/>
    <p:sldLayoutId id="2147484751" r:id="rId25"/>
    <p:sldLayoutId id="2147484783" r:id="rId26"/>
    <p:sldLayoutId id="2147484784" r:id="rId27"/>
    <p:sldLayoutId id="2147484785" r:id="rId28"/>
    <p:sldLayoutId id="2147484787" r:id="rId29"/>
    <p:sldLayoutId id="2147484786" r:id="rId30"/>
    <p:sldLayoutId id="2147484249" r:id="rId31"/>
    <p:sldLayoutId id="2147484584" r:id="rId32"/>
    <p:sldLayoutId id="2147484671" r:id="rId33"/>
    <p:sldLayoutId id="2147484673" r:id="rId34"/>
    <p:sldLayoutId id="2147484299" r:id="rId35"/>
    <p:sldLayoutId id="2147485097" r:id="rId36"/>
    <p:sldLayoutId id="2147484263" r:id="rId37"/>
  </p:sldLayoutIdLst>
  <p:transition>
    <p:fade/>
  </p:transition>
  <p:hf sldNum="0" hdr="0" ft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UI Semibold" panose="020B0502040204020203" pitchFamily="34" charset="0"/>
          <a:ea typeface="NanumGothic" panose="020D0604000000000000" pitchFamily="34" charset="-127"/>
          <a:cs typeface="Segoe UI Semibold" panose="020B05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33.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tiff"/><Relationship Id="rId1" Type="http://schemas.openxmlformats.org/officeDocument/2006/relationships/slideLayout" Target="../slideLayouts/slideLayout3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tiff"/><Relationship Id="rId1" Type="http://schemas.openxmlformats.org/officeDocument/2006/relationships/slideLayout" Target="../slideLayouts/slideLayout3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4.png"/><Relationship Id="rId1" Type="http://schemas.openxmlformats.org/officeDocument/2006/relationships/slideLayout" Target="../slideLayouts/slideLayout3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3.xml"/><Relationship Id="rId4" Type="http://schemas.openxmlformats.org/officeDocument/2006/relationships/image" Target="../media/image15.tif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00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2"/>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270CB45-A455-9F49-A36C-A738CB8BA1C2}"/>
              </a:ext>
            </a:extLst>
          </p:cNvPr>
          <p:cNvPicPr>
            <a:picLocks noChangeAspect="1"/>
          </p:cNvPicPr>
          <p:nvPr/>
        </p:nvPicPr>
        <p:blipFill rotWithShape="1">
          <a:blip r:embed="rId3"/>
          <a:srcRect t="10243" b="10243"/>
          <a:stretch/>
        </p:blipFill>
        <p:spPr>
          <a:xfrm>
            <a:off x="7796267" y="507600"/>
            <a:ext cx="3600000" cy="3600000"/>
          </a:xfrm>
          <a:prstGeom prst="rect">
            <a:avLst/>
          </a:prstGeom>
        </p:spPr>
      </p:pic>
      <p:sp>
        <p:nvSpPr>
          <p:cNvPr id="12" name="TextBox 11">
            <a:extLst>
              <a:ext uri="{FF2B5EF4-FFF2-40B4-BE49-F238E27FC236}">
                <a16:creationId xmlns:a16="http://schemas.microsoft.com/office/drawing/2014/main" id="{F009776B-294E-5940-B55F-2ED26FA99961}"/>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pPr algn="l"/>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왕초보의</a:t>
            </a:r>
            <a:endParaRPr lang="en-AU"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pPr algn="l"/>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핵토버페스트</a:t>
            </a:r>
            <a:endParaRPr lang="en-AU"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pPr algn="l"/>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참여 이야기</a:t>
            </a:r>
            <a:endParaRPr 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5" name="TextBox 14">
            <a:extLst>
              <a:ext uri="{FF2B5EF4-FFF2-40B4-BE49-F238E27FC236}">
                <a16:creationId xmlns:a16="http://schemas.microsoft.com/office/drawing/2014/main" id="{8D557D0D-2BAF-DE41-A431-C410E74650CE}"/>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박형근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한화정밀기계</a:t>
            </a:r>
            <a:endParaRPr lang="en-US" sz="2800"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B6EDE5DE-1FE7-0649-B58C-324E5EC30E7A}"/>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18" name="Picture 17" descr="Qr code&#10;&#10;Description automatically generated">
            <a:extLst>
              <a:ext uri="{FF2B5EF4-FFF2-40B4-BE49-F238E27FC236}">
                <a16:creationId xmlns:a16="http://schemas.microsoft.com/office/drawing/2014/main" id="{D3CCD8FA-C7C9-1E46-8C36-F0EF7B4E1359}"/>
              </a:ext>
            </a:extLst>
          </p:cNvPr>
          <p:cNvPicPr>
            <a:picLocks noChangeAspect="1"/>
          </p:cNvPicPr>
          <p:nvPr/>
        </p:nvPicPr>
        <p:blipFill>
          <a:blip r:embed="rId4"/>
          <a:stretch>
            <a:fillRect/>
          </a:stretch>
        </p:blipFill>
        <p:spPr>
          <a:xfrm>
            <a:off x="10581555" y="4678755"/>
            <a:ext cx="1440000" cy="1440000"/>
          </a:xfrm>
          <a:prstGeom prst="rect">
            <a:avLst/>
          </a:prstGeom>
        </p:spPr>
      </p:pic>
      <p:sp>
        <p:nvSpPr>
          <p:cNvPr id="19" name="TextBox 18">
            <a:extLst>
              <a:ext uri="{FF2B5EF4-FFF2-40B4-BE49-F238E27FC236}">
                <a16:creationId xmlns:a16="http://schemas.microsoft.com/office/drawing/2014/main" id="{DB65C099-43DE-DF45-80B0-DE8A5D81A9C9}"/>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Tree>
    <p:extLst>
      <p:ext uri="{BB962C8B-B14F-4D97-AF65-F5344CB8AC3E}">
        <p14:creationId xmlns:p14="http://schemas.microsoft.com/office/powerpoint/2010/main" val="356215705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B606A8-E5BA-4F45-B308-4B851FB18345}"/>
              </a:ext>
            </a:extLst>
          </p:cNvPr>
          <p:cNvPicPr>
            <a:picLocks noChangeAspect="1"/>
          </p:cNvPicPr>
          <p:nvPr/>
        </p:nvPicPr>
        <p:blipFill>
          <a:blip r:embed="rId2"/>
          <a:stretch>
            <a:fillRect/>
          </a:stretch>
        </p:blipFill>
        <p:spPr>
          <a:xfrm>
            <a:off x="7796267" y="507600"/>
            <a:ext cx="3600000" cy="3600000"/>
          </a:xfrm>
          <a:prstGeom prst="rect">
            <a:avLst/>
          </a:prstGeom>
        </p:spPr>
      </p:pic>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3"/>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B0AE0DB5-8739-6744-9246-C49D979654A7}"/>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오픈소스에 기여할 때</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해도 되는 일과</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하면 안되는 일</a:t>
            </a:r>
          </a:p>
        </p:txBody>
      </p:sp>
      <p:sp>
        <p:nvSpPr>
          <p:cNvPr id="4" name="TextBox 3">
            <a:extLst>
              <a:ext uri="{FF2B5EF4-FFF2-40B4-BE49-F238E27FC236}">
                <a16:creationId xmlns:a16="http://schemas.microsoft.com/office/drawing/2014/main" id="{D837FEB0-A0DB-0649-B899-F79F28E783F6}"/>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Outsider</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ODK Media</a:t>
            </a:r>
            <a:endParaRPr 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A76DC1E1-5E47-6C4D-A0A0-6B9B61F7B168}"/>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
        <p:nvSpPr>
          <p:cNvPr id="18" name="TextBox 17">
            <a:extLst>
              <a:ext uri="{FF2B5EF4-FFF2-40B4-BE49-F238E27FC236}">
                <a16:creationId xmlns:a16="http://schemas.microsoft.com/office/drawing/2014/main" id="{9C3C9EBC-A47E-3C4D-AFB9-DA1B72AAB88A}"/>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20" name="Picture 19" descr="Qr code&#10;&#10;Description automatically generated">
            <a:extLst>
              <a:ext uri="{FF2B5EF4-FFF2-40B4-BE49-F238E27FC236}">
                <a16:creationId xmlns:a16="http://schemas.microsoft.com/office/drawing/2014/main" id="{CEC013D0-545A-E04B-8168-5683591618C8}"/>
              </a:ext>
            </a:extLst>
          </p:cNvPr>
          <p:cNvPicPr>
            <a:picLocks noChangeAspect="1"/>
          </p:cNvPicPr>
          <p:nvPr/>
        </p:nvPicPr>
        <p:blipFill>
          <a:blip r:embed="rId4"/>
          <a:stretch>
            <a:fillRect/>
          </a:stretch>
        </p:blipFill>
        <p:spPr>
          <a:xfrm>
            <a:off x="10581555" y="4678755"/>
            <a:ext cx="1440000" cy="1440000"/>
          </a:xfrm>
          <a:prstGeom prst="rect">
            <a:avLst/>
          </a:prstGeom>
        </p:spPr>
      </p:pic>
    </p:spTree>
    <p:extLst>
      <p:ext uri="{BB962C8B-B14F-4D97-AF65-F5344CB8AC3E}">
        <p14:creationId xmlns:p14="http://schemas.microsoft.com/office/powerpoint/2010/main" val="1959450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51A509-AEFB-014A-8B42-3D9FDE8DCD21}"/>
              </a:ext>
            </a:extLst>
          </p:cNvPr>
          <p:cNvPicPr>
            <a:picLocks noChangeAspect="1"/>
          </p:cNvPicPr>
          <p:nvPr/>
        </p:nvPicPr>
        <p:blipFill>
          <a:blip r:embed="rId2"/>
          <a:stretch>
            <a:fillRect/>
          </a:stretch>
        </p:blipFill>
        <p:spPr>
          <a:xfrm>
            <a:off x="7796267" y="507600"/>
            <a:ext cx="3600000" cy="3600000"/>
          </a:xfrm>
          <a:prstGeom prst="rect">
            <a:avLst/>
          </a:prstGeom>
        </p:spPr>
      </p:pic>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3"/>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26F4D751-B974-914D-9426-F4486AEF780B}"/>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나의</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핵토버페스트</a:t>
            </a:r>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 축제를</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위하여</a:t>
            </a:r>
          </a:p>
        </p:txBody>
      </p:sp>
      <p:sp>
        <p:nvSpPr>
          <p:cNvPr id="4" name="TextBox 3">
            <a:extLst>
              <a:ext uri="{FF2B5EF4-FFF2-40B4-BE49-F238E27FC236}">
                <a16:creationId xmlns:a16="http://schemas.microsoft.com/office/drawing/2014/main" id="{D612469D-DF2E-E54B-8207-DF3ABD4A0B8C}"/>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치즈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네이버</a:t>
            </a:r>
            <a:endParaRPr lang="en-US" sz="2800"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B6C32F96-D004-6B4B-9160-4B18758ABA1A}"/>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
        <p:nvSpPr>
          <p:cNvPr id="18" name="TextBox 17">
            <a:extLst>
              <a:ext uri="{FF2B5EF4-FFF2-40B4-BE49-F238E27FC236}">
                <a16:creationId xmlns:a16="http://schemas.microsoft.com/office/drawing/2014/main" id="{45483E75-1AB0-8A4F-8271-439C0F88058D}"/>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20" name="Picture 19" descr="Qr code&#10;&#10;Description automatically generated">
            <a:extLst>
              <a:ext uri="{FF2B5EF4-FFF2-40B4-BE49-F238E27FC236}">
                <a16:creationId xmlns:a16="http://schemas.microsoft.com/office/drawing/2014/main" id="{03440BD9-D8CE-F647-9523-5BBC5D671D85}"/>
              </a:ext>
            </a:extLst>
          </p:cNvPr>
          <p:cNvPicPr>
            <a:picLocks noChangeAspect="1"/>
          </p:cNvPicPr>
          <p:nvPr/>
        </p:nvPicPr>
        <p:blipFill>
          <a:blip r:embed="rId4"/>
          <a:stretch>
            <a:fillRect/>
          </a:stretch>
        </p:blipFill>
        <p:spPr>
          <a:xfrm>
            <a:off x="10581555" y="4678755"/>
            <a:ext cx="1440000" cy="1440000"/>
          </a:xfrm>
          <a:prstGeom prst="rect">
            <a:avLst/>
          </a:prstGeom>
        </p:spPr>
      </p:pic>
    </p:spTree>
    <p:extLst>
      <p:ext uri="{BB962C8B-B14F-4D97-AF65-F5344CB8AC3E}">
        <p14:creationId xmlns:p14="http://schemas.microsoft.com/office/powerpoint/2010/main" val="9358693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2"/>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3E23E4CB-72C1-324D-BC70-16870ECC6721}"/>
              </a:ext>
            </a:extLst>
          </p:cNvPr>
          <p:cNvPicPr>
            <a:picLocks noChangeAspect="1"/>
          </p:cNvPicPr>
          <p:nvPr/>
        </p:nvPicPr>
        <p:blipFill>
          <a:blip r:embed="rId3"/>
          <a:stretch>
            <a:fillRect/>
          </a:stretch>
        </p:blipFill>
        <p:spPr>
          <a:xfrm>
            <a:off x="7796267" y="507600"/>
            <a:ext cx="3600000" cy="3600000"/>
          </a:xfrm>
          <a:prstGeom prst="rect">
            <a:avLst/>
          </a:prstGeom>
        </p:spPr>
      </p:pic>
      <p:sp>
        <p:nvSpPr>
          <p:cNvPr id="3" name="TextBox 2">
            <a:extLst>
              <a:ext uri="{FF2B5EF4-FFF2-40B4-BE49-F238E27FC236}">
                <a16:creationId xmlns:a16="http://schemas.microsoft.com/office/drawing/2014/main" id="{EA273FC4-3689-B542-B604-F4F208D21595}"/>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다르지만 같은</a:t>
            </a:r>
            <a:endParaRPr lang="en-AU"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번역리뷰</a:t>
            </a:r>
            <a:r>
              <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코드리뷰</a:t>
            </a:r>
            <a:endPar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pPr algn="l"/>
            <a:endParaRPr 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4" name="TextBox 3">
            <a:extLst>
              <a:ext uri="{FF2B5EF4-FFF2-40B4-BE49-F238E27FC236}">
                <a16:creationId xmlns:a16="http://schemas.microsoft.com/office/drawing/2014/main" id="{3F94FDA5-8953-E54B-940B-6EEBB346FE46}"/>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ko-KR" altLang="en-US" sz="2800" dirty="0" err="1">
                <a:solidFill>
                  <a:srgbClr val="3B2E58"/>
                </a:solidFill>
                <a:latin typeface="NanumGothic" panose="020D0604000000000000" pitchFamily="34" charset="-127"/>
                <a:ea typeface="NanumGothic" panose="020D0604000000000000" pitchFamily="34" charset="-127"/>
                <a:cs typeface="KoPubWorldDotum_Pro Bold" pitchFamily="2" charset="-127"/>
              </a:rPr>
              <a:t>이보라</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Women Who Code</a:t>
            </a:r>
            <a:endParaRPr 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3B3A1847-4003-0341-B60B-7C72282E00EC}"/>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
        <p:nvSpPr>
          <p:cNvPr id="18" name="TextBox 17">
            <a:extLst>
              <a:ext uri="{FF2B5EF4-FFF2-40B4-BE49-F238E27FC236}">
                <a16:creationId xmlns:a16="http://schemas.microsoft.com/office/drawing/2014/main" id="{A31D35D1-B943-244A-B589-26594EBA5BED}"/>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20" name="Picture 19" descr="Qr code&#10;&#10;Description automatically generated">
            <a:extLst>
              <a:ext uri="{FF2B5EF4-FFF2-40B4-BE49-F238E27FC236}">
                <a16:creationId xmlns:a16="http://schemas.microsoft.com/office/drawing/2014/main" id="{CC707AA8-C7E7-054F-B35B-342F5789376B}"/>
              </a:ext>
            </a:extLst>
          </p:cNvPr>
          <p:cNvPicPr>
            <a:picLocks noChangeAspect="1"/>
          </p:cNvPicPr>
          <p:nvPr/>
        </p:nvPicPr>
        <p:blipFill>
          <a:blip r:embed="rId4"/>
          <a:stretch>
            <a:fillRect/>
          </a:stretch>
        </p:blipFill>
        <p:spPr>
          <a:xfrm>
            <a:off x="10581555" y="4678755"/>
            <a:ext cx="1440000" cy="1440000"/>
          </a:xfrm>
          <a:prstGeom prst="rect">
            <a:avLst/>
          </a:prstGeom>
        </p:spPr>
      </p:pic>
    </p:spTree>
    <p:extLst>
      <p:ext uri="{BB962C8B-B14F-4D97-AF65-F5344CB8AC3E}">
        <p14:creationId xmlns:p14="http://schemas.microsoft.com/office/powerpoint/2010/main" val="30164745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3"/>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AFD9C88E-D198-8048-9E78-071181904389}"/>
              </a:ext>
            </a:extLst>
          </p:cNvPr>
          <p:cNvPicPr>
            <a:picLocks noChangeAspect="1"/>
          </p:cNvPicPr>
          <p:nvPr/>
        </p:nvPicPr>
        <p:blipFill>
          <a:blip r:embed="rId4"/>
          <a:stretch>
            <a:fillRect/>
          </a:stretch>
        </p:blipFill>
        <p:spPr>
          <a:xfrm>
            <a:off x="7796267" y="507600"/>
            <a:ext cx="3600000" cy="3600000"/>
          </a:xfrm>
          <a:prstGeom prst="rect">
            <a:avLst/>
          </a:prstGeom>
        </p:spPr>
      </p:pic>
      <p:sp>
        <p:nvSpPr>
          <p:cNvPr id="3" name="TextBox 2">
            <a:extLst>
              <a:ext uri="{FF2B5EF4-FFF2-40B4-BE49-F238E27FC236}">
                <a16:creationId xmlns:a16="http://schemas.microsoft.com/office/drawing/2014/main" id="{507A8B9A-7954-5041-B3B1-911BCD9C98B9}"/>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이삭줍기로</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시작하는 오픈소스</a:t>
            </a:r>
          </a:p>
          <a:p>
            <a:pPr algn="l"/>
            <a:endParaRPr 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4" name="TextBox 3">
            <a:extLst>
              <a:ext uri="{FF2B5EF4-FFF2-40B4-BE49-F238E27FC236}">
                <a16:creationId xmlns:a16="http://schemas.microsoft.com/office/drawing/2014/main" id="{711F60E8-6D1E-0948-B7AD-BE956F4B36D3}"/>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조은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err="1">
                <a:solidFill>
                  <a:srgbClr val="3B2E58"/>
                </a:solidFill>
                <a:latin typeface="NanumGothic" panose="020D0604000000000000" pitchFamily="34" charset="-127"/>
                <a:ea typeface="NanumGothic" panose="020D0604000000000000" pitchFamily="34" charset="-127"/>
                <a:cs typeface="KoPubWorldDotum_Pro Bold" pitchFamily="2" charset="-127"/>
              </a:rPr>
              <a:t>Dable</a:t>
            </a:r>
            <a:endParaRPr 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3A574B87-0422-9046-BD18-50EB104085F2}"/>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Tree>
    <p:extLst>
      <p:ext uri="{BB962C8B-B14F-4D97-AF65-F5344CB8AC3E}">
        <p14:creationId xmlns:p14="http://schemas.microsoft.com/office/powerpoint/2010/main" val="382803447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3D60BB61-77E4-8F4F-8812-1CB959A4E41D}"/>
              </a:ext>
            </a:extLst>
          </p:cNvPr>
          <p:cNvPicPr>
            <a:picLocks noChangeAspect="1"/>
          </p:cNvPicPr>
          <p:nvPr/>
        </p:nvPicPr>
        <p:blipFill>
          <a:blip r:embed="rId2"/>
          <a:stretch>
            <a:fillRect/>
          </a:stretch>
        </p:blipFill>
        <p:spPr>
          <a:xfrm>
            <a:off x="0" y="508000"/>
            <a:ext cx="6350000" cy="6350000"/>
          </a:xfrm>
          <a:prstGeom prst="rect">
            <a:avLst/>
          </a:prstGeom>
        </p:spPr>
      </p:pic>
      <p:sp>
        <p:nvSpPr>
          <p:cNvPr id="9" name="Rectangle 8">
            <a:extLst>
              <a:ext uri="{FF2B5EF4-FFF2-40B4-BE49-F238E27FC236}">
                <a16:creationId xmlns:a16="http://schemas.microsoft.com/office/drawing/2014/main" id="{D2F457AE-C7A1-1348-8765-EE21C85D5FA2}"/>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Logo&#10;&#10;Description automatically generated">
            <a:extLst>
              <a:ext uri="{FF2B5EF4-FFF2-40B4-BE49-F238E27FC236}">
                <a16:creationId xmlns:a16="http://schemas.microsoft.com/office/drawing/2014/main" id="{3E327C32-A45C-2B43-A951-02C10138D720}"/>
              </a:ext>
            </a:extLst>
          </p:cNvPr>
          <p:cNvPicPr>
            <a:picLocks noChangeAspect="1"/>
          </p:cNvPicPr>
          <p:nvPr/>
        </p:nvPicPr>
        <p:blipFill>
          <a:blip r:embed="rId3"/>
          <a:stretch>
            <a:fillRect/>
          </a:stretch>
        </p:blipFill>
        <p:spPr>
          <a:xfrm>
            <a:off x="5192855" y="1293444"/>
            <a:ext cx="6108700" cy="2743200"/>
          </a:xfrm>
          <a:prstGeom prst="rect">
            <a:avLst/>
          </a:prstGeom>
        </p:spPr>
      </p:pic>
      <p:sp>
        <p:nvSpPr>
          <p:cNvPr id="15" name="TextBox 14">
            <a:extLst>
              <a:ext uri="{FF2B5EF4-FFF2-40B4-BE49-F238E27FC236}">
                <a16:creationId xmlns:a16="http://schemas.microsoft.com/office/drawing/2014/main" id="{3F2D3622-743D-FA49-9A29-AC7253C9286E}"/>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
        <p:nvSpPr>
          <p:cNvPr id="17" name="TextBox 16">
            <a:extLst>
              <a:ext uri="{FF2B5EF4-FFF2-40B4-BE49-F238E27FC236}">
                <a16:creationId xmlns:a16="http://schemas.microsoft.com/office/drawing/2014/main" id="{99CFA006-39E7-8E4B-B4D3-1B98CAE0B53E}"/>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19" name="Picture 18" descr="Qr code&#10;&#10;Description automatically generated">
            <a:extLst>
              <a:ext uri="{FF2B5EF4-FFF2-40B4-BE49-F238E27FC236}">
                <a16:creationId xmlns:a16="http://schemas.microsoft.com/office/drawing/2014/main" id="{A69D2BBC-C715-AC47-A45A-BC7B4CC87783}"/>
              </a:ext>
            </a:extLst>
          </p:cNvPr>
          <p:cNvPicPr>
            <a:picLocks noChangeAspect="1"/>
          </p:cNvPicPr>
          <p:nvPr/>
        </p:nvPicPr>
        <p:blipFill>
          <a:blip r:embed="rId4"/>
          <a:stretch>
            <a:fillRect/>
          </a:stretch>
        </p:blipFill>
        <p:spPr>
          <a:xfrm>
            <a:off x="10581555" y="4678755"/>
            <a:ext cx="1440000" cy="1440000"/>
          </a:xfrm>
          <a:prstGeom prst="rect">
            <a:avLst/>
          </a:prstGeom>
        </p:spPr>
      </p:pic>
      <p:sp>
        <p:nvSpPr>
          <p:cNvPr id="21" name="TextBox 20">
            <a:extLst>
              <a:ext uri="{FF2B5EF4-FFF2-40B4-BE49-F238E27FC236}">
                <a16:creationId xmlns:a16="http://schemas.microsoft.com/office/drawing/2014/main" id="{B7B738D4-4DC3-D744-9A89-DFCBD1014100}"/>
              </a:ext>
            </a:extLst>
          </p:cNvPr>
          <p:cNvSpPr txBox="1"/>
          <p:nvPr/>
        </p:nvSpPr>
        <p:spPr>
          <a:xfrm>
            <a:off x="1491940" y="507600"/>
            <a:ext cx="5580993" cy="677108"/>
          </a:xfrm>
          <a:prstGeom prst="rect">
            <a:avLst/>
          </a:prstGeom>
          <a:noFill/>
        </p:spPr>
        <p:txBody>
          <a:bodyPr wrap="square" lIns="0" tIns="0" rIns="0" bIns="0" rtlCol="0" anchor="ctr" anchorCtr="0">
            <a:spAutoFit/>
          </a:bodyPr>
          <a:lstStyle/>
          <a:p>
            <a:pPr algn="l"/>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스폰서</a:t>
            </a:r>
            <a:endParaRPr 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Tree>
    <p:extLst>
      <p:ext uri="{BB962C8B-B14F-4D97-AF65-F5344CB8AC3E}">
        <p14:creationId xmlns:p14="http://schemas.microsoft.com/office/powerpoint/2010/main" val="17152578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752880"/>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6dc66bd-df5a-4495-a5c9-5e296f49988a" xsi:nil="true"/>
    <_ip_UnifiedCompliancePolicyUIAction xmlns="http://schemas.microsoft.com/sharepoint/v3" xsi:nil="true"/>
    <MediaServiceTranscript xmlns="16dc66bd-df5a-4495-a5c9-5e296f49988a"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sharepoint/v3"/>
    <ds:schemaRef ds:uri="http://purl.org/dc/elements/1.1/"/>
    <ds:schemaRef ds:uri="http://schemas.microsoft.com/office/infopath/2007/PartnerControls"/>
    <ds:schemaRef ds:uri="http://purl.org/dc/dcmitype/"/>
    <ds:schemaRef ds:uri="http://schemas.microsoft.com/office/2006/metadata/properties"/>
    <ds:schemaRef ds:uri="http://schemas.openxmlformats.org/package/2006/metadata/core-properties"/>
    <ds:schemaRef ds:uri="http://schemas.microsoft.com/office/2006/documentManagement/types"/>
    <ds:schemaRef ds:uri="12239fb0-26c0-4a37-b790-6c81fba9d0fc"/>
    <ds:schemaRef ds:uri="16dc66bd-df5a-4495-a5c9-5e296f49988a"/>
    <ds:schemaRef ds:uri="http://www.w3.org/XML/1998/namespac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1CEDFB73-5D7B-437A-8BF0-270237E510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3169</TotalTime>
  <Words>266</Words>
  <Application>Microsoft Macintosh PowerPoint</Application>
  <PresentationFormat>Widescreen</PresentationFormat>
  <Paragraphs>57</Paragraphs>
  <Slides>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Myriad Pro</vt:lpstr>
      <vt:lpstr>NanumGothic</vt:lpstr>
      <vt:lpstr>Arial</vt:lpstr>
      <vt:lpstr>Consolas</vt:lpstr>
      <vt:lpstr>Segoe UI</vt:lpstr>
      <vt:lpstr>Segoe UI Semibold</vt:lpstr>
      <vt:lpstr>Segoe UI Semilight</vt:lpstr>
      <vt:lpstr>Wingdings</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Global Azure 2020 Virtual</dc:subject>
  <dc:creator>Justin Yoo</dc:creator>
  <cp:keywords/>
  <dc:description/>
  <cp:lastModifiedBy>Justin Yoo</cp:lastModifiedBy>
  <cp:revision>62</cp:revision>
  <dcterms:created xsi:type="dcterms:W3CDTF">2019-08-09T15:41:27Z</dcterms:created>
  <dcterms:modified xsi:type="dcterms:W3CDTF">2020-10-18T14:49:58Z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